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256" r:id="rId5"/>
    <p:sldId id="291" r:id="rId6"/>
    <p:sldId id="373" r:id="rId7"/>
    <p:sldId id="280" r:id="rId8"/>
    <p:sldId id="374" r:id="rId9"/>
    <p:sldId id="265" r:id="rId10"/>
    <p:sldId id="266" r:id="rId11"/>
    <p:sldId id="277"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1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22C8E1-E071-4315-ACBD-38EC22CC35D9}" v="7" dt="2021-06-09T15:31:25.6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58" autoAdjust="0"/>
    <p:restoredTop sz="94660"/>
  </p:normalViewPr>
  <p:slideViewPr>
    <p:cSldViewPr snapToGrid="0" snapToObjects="1">
      <p:cViewPr varScale="1">
        <p:scale>
          <a:sx n="83" d="100"/>
          <a:sy n="83" d="100"/>
        </p:scale>
        <p:origin x="768" y="52"/>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her, Losh" userId="032965cb-3752-4234-af7e-a0459ba894b5" providerId="ADAL" clId="{CA22C8E1-E071-4315-ACBD-38EC22CC35D9}"/>
    <pc:docChg chg="undo custSel delSld modSld sldOrd">
      <pc:chgData name="Pather, Losh" userId="032965cb-3752-4234-af7e-a0459ba894b5" providerId="ADAL" clId="{CA22C8E1-E071-4315-ACBD-38EC22CC35D9}" dt="2021-06-09T15:31:53.324" v="1205" actId="47"/>
      <pc:docMkLst>
        <pc:docMk/>
      </pc:docMkLst>
      <pc:sldChg chg="modSp mod">
        <pc:chgData name="Pather, Losh" userId="032965cb-3752-4234-af7e-a0459ba894b5" providerId="ADAL" clId="{CA22C8E1-E071-4315-ACBD-38EC22CC35D9}" dt="2021-06-09T14:54:09.232" v="371" actId="113"/>
        <pc:sldMkLst>
          <pc:docMk/>
          <pc:sldMk cId="0" sldId="256"/>
        </pc:sldMkLst>
        <pc:spChg chg="mod">
          <ac:chgData name="Pather, Losh" userId="032965cb-3752-4234-af7e-a0459ba894b5" providerId="ADAL" clId="{CA22C8E1-E071-4315-ACBD-38EC22CC35D9}" dt="2021-06-09T14:54:09.232" v="371" actId="113"/>
          <ac:spMkLst>
            <pc:docMk/>
            <pc:sldMk cId="0" sldId="256"/>
            <ac:spMk id="5" creationId="{00000000-0000-0000-0000-000000000000}"/>
          </ac:spMkLst>
        </pc:spChg>
        <pc:spChg chg="mod">
          <ac:chgData name="Pather, Losh" userId="032965cb-3752-4234-af7e-a0459ba894b5" providerId="ADAL" clId="{CA22C8E1-E071-4315-ACBD-38EC22CC35D9}" dt="2021-06-09T14:27:55.843" v="90" actId="20577"/>
          <ac:spMkLst>
            <pc:docMk/>
            <pc:sldMk cId="0" sldId="256"/>
            <ac:spMk id="6" creationId="{00000000-0000-0000-0000-000000000000}"/>
          </ac:spMkLst>
        </pc:spChg>
      </pc:sldChg>
      <pc:sldChg chg="del">
        <pc:chgData name="Pather, Losh" userId="032965cb-3752-4234-af7e-a0459ba894b5" providerId="ADAL" clId="{CA22C8E1-E071-4315-ACBD-38EC22CC35D9}" dt="2021-06-09T14:27:37.267" v="80" actId="47"/>
        <pc:sldMkLst>
          <pc:docMk/>
          <pc:sldMk cId="0" sldId="272"/>
        </pc:sldMkLst>
      </pc:sldChg>
      <pc:sldChg chg="del">
        <pc:chgData name="Pather, Losh" userId="032965cb-3752-4234-af7e-a0459ba894b5" providerId="ADAL" clId="{CA22C8E1-E071-4315-ACBD-38EC22CC35D9}" dt="2021-06-09T15:18:19.798" v="1013" actId="47"/>
        <pc:sldMkLst>
          <pc:docMk/>
          <pc:sldMk cId="0" sldId="275"/>
        </pc:sldMkLst>
      </pc:sldChg>
      <pc:sldChg chg="del">
        <pc:chgData name="Pather, Losh" userId="032965cb-3752-4234-af7e-a0459ba894b5" providerId="ADAL" clId="{CA22C8E1-E071-4315-ACBD-38EC22CC35D9}" dt="2021-06-09T14:27:37.267" v="80" actId="47"/>
        <pc:sldMkLst>
          <pc:docMk/>
          <pc:sldMk cId="3531351295" sldId="276"/>
        </pc:sldMkLst>
      </pc:sldChg>
      <pc:sldChg chg="modSp mod">
        <pc:chgData name="Pather, Losh" userId="032965cb-3752-4234-af7e-a0459ba894b5" providerId="ADAL" clId="{CA22C8E1-E071-4315-ACBD-38EC22CC35D9}" dt="2021-06-09T15:23:35.232" v="1141" actId="12"/>
        <pc:sldMkLst>
          <pc:docMk/>
          <pc:sldMk cId="1806176423" sldId="280"/>
        </pc:sldMkLst>
        <pc:spChg chg="mod">
          <ac:chgData name="Pather, Losh" userId="032965cb-3752-4234-af7e-a0459ba894b5" providerId="ADAL" clId="{CA22C8E1-E071-4315-ACBD-38EC22CC35D9}" dt="2021-06-09T14:48:09.192" v="261" actId="1076"/>
          <ac:spMkLst>
            <pc:docMk/>
            <pc:sldMk cId="1806176423" sldId="280"/>
            <ac:spMk id="2" creationId="{DC4CFCBE-28BD-4CB9-948C-0A241E161AB8}"/>
          </ac:spMkLst>
        </pc:spChg>
        <pc:spChg chg="mod">
          <ac:chgData name="Pather, Losh" userId="032965cb-3752-4234-af7e-a0459ba894b5" providerId="ADAL" clId="{CA22C8E1-E071-4315-ACBD-38EC22CC35D9}" dt="2021-06-09T15:23:35.232" v="1141" actId="12"/>
          <ac:spMkLst>
            <pc:docMk/>
            <pc:sldMk cId="1806176423" sldId="280"/>
            <ac:spMk id="3" creationId="{859335DA-ED6F-4135-84CC-34FB35CAB3FA}"/>
          </ac:spMkLst>
        </pc:spChg>
      </pc:sldChg>
      <pc:sldChg chg="modSp del mod">
        <pc:chgData name="Pather, Losh" userId="032965cb-3752-4234-af7e-a0459ba894b5" providerId="ADAL" clId="{CA22C8E1-E071-4315-ACBD-38EC22CC35D9}" dt="2021-06-09T15:19:26.844" v="1014" actId="47"/>
        <pc:sldMkLst>
          <pc:docMk/>
          <pc:sldMk cId="3934096990" sldId="354"/>
        </pc:sldMkLst>
        <pc:spChg chg="mod">
          <ac:chgData name="Pather, Losh" userId="032965cb-3752-4234-af7e-a0459ba894b5" providerId="ADAL" clId="{CA22C8E1-E071-4315-ACBD-38EC22CC35D9}" dt="2021-06-09T14:45:23.116" v="259" actId="33524"/>
          <ac:spMkLst>
            <pc:docMk/>
            <pc:sldMk cId="3934096990" sldId="354"/>
            <ac:spMk id="4" creationId="{00000000-0000-0000-0000-000000000000}"/>
          </ac:spMkLst>
        </pc:spChg>
      </pc:sldChg>
      <pc:sldChg chg="modSp del mod ord">
        <pc:chgData name="Pather, Losh" userId="032965cb-3752-4234-af7e-a0459ba894b5" providerId="ADAL" clId="{CA22C8E1-E071-4315-ACBD-38EC22CC35D9}" dt="2021-06-09T15:31:17.314" v="1204" actId="2696"/>
        <pc:sldMkLst>
          <pc:docMk/>
          <pc:sldMk cId="3679099809" sldId="372"/>
        </pc:sldMkLst>
        <pc:spChg chg="mod">
          <ac:chgData name="Pather, Losh" userId="032965cb-3752-4234-af7e-a0459ba894b5" providerId="ADAL" clId="{CA22C8E1-E071-4315-ACBD-38EC22CC35D9}" dt="2021-06-09T15:21:05.110" v="1120" actId="6549"/>
          <ac:spMkLst>
            <pc:docMk/>
            <pc:sldMk cId="3679099809" sldId="372"/>
            <ac:spMk id="5" creationId="{026E2501-2BF8-4210-874C-25433D4731C8}"/>
          </ac:spMkLst>
        </pc:spChg>
        <pc:picChg chg="mod">
          <ac:chgData name="Pather, Losh" userId="032965cb-3752-4234-af7e-a0459ba894b5" providerId="ADAL" clId="{CA22C8E1-E071-4315-ACBD-38EC22CC35D9}" dt="2021-06-09T15:21:09.570" v="1121" actId="14100"/>
          <ac:picMkLst>
            <pc:docMk/>
            <pc:sldMk cId="3679099809" sldId="372"/>
            <ac:picMk id="6" creationId="{97F60407-235E-4C7B-BAA2-7FEDA405958B}"/>
          </ac:picMkLst>
        </pc:picChg>
      </pc:sldChg>
      <pc:sldChg chg="del">
        <pc:chgData name="Pather, Losh" userId="032965cb-3752-4234-af7e-a0459ba894b5" providerId="ADAL" clId="{CA22C8E1-E071-4315-ACBD-38EC22CC35D9}" dt="2021-06-09T15:31:53.324" v="1205" actId="47"/>
        <pc:sldMkLst>
          <pc:docMk/>
          <pc:sldMk cId="4133705123" sldId="372"/>
        </pc:sldMkLst>
      </pc:sldChg>
      <pc:sldChg chg="modSp mod">
        <pc:chgData name="Pather, Losh" userId="032965cb-3752-4234-af7e-a0459ba894b5" providerId="ADAL" clId="{CA22C8E1-E071-4315-ACBD-38EC22CC35D9}" dt="2021-06-09T15:27:12.622" v="1203" actId="313"/>
        <pc:sldMkLst>
          <pc:docMk/>
          <pc:sldMk cId="1212000328" sldId="373"/>
        </pc:sldMkLst>
        <pc:spChg chg="mod">
          <ac:chgData name="Pather, Losh" userId="032965cb-3752-4234-af7e-a0459ba894b5" providerId="ADAL" clId="{CA22C8E1-E071-4315-ACBD-38EC22CC35D9}" dt="2021-06-09T15:17:55.784" v="1011" actId="1076"/>
          <ac:spMkLst>
            <pc:docMk/>
            <pc:sldMk cId="1212000328" sldId="373"/>
            <ac:spMk id="2" creationId="{00000000-0000-0000-0000-000000000000}"/>
          </ac:spMkLst>
        </pc:spChg>
        <pc:spChg chg="mod">
          <ac:chgData name="Pather, Losh" userId="032965cb-3752-4234-af7e-a0459ba894b5" providerId="ADAL" clId="{CA22C8E1-E071-4315-ACBD-38EC22CC35D9}" dt="2021-06-09T15:27:12.622" v="1203" actId="313"/>
          <ac:spMkLst>
            <pc:docMk/>
            <pc:sldMk cId="1212000328" sldId="373"/>
            <ac:spMk id="3" creationId="{84D800B4-40E0-4F0C-958C-55A8D39565AC}"/>
          </ac:spMkLst>
        </pc:spChg>
      </pc:sldChg>
      <pc:sldChg chg="modSp mod">
        <pc:chgData name="Pather, Losh" userId="032965cb-3752-4234-af7e-a0459ba894b5" providerId="ADAL" clId="{CA22C8E1-E071-4315-ACBD-38EC22CC35D9}" dt="2021-06-09T15:21:59.687" v="1140" actId="12"/>
        <pc:sldMkLst>
          <pc:docMk/>
          <pc:sldMk cId="3864574219" sldId="374"/>
        </pc:sldMkLst>
        <pc:spChg chg="mod">
          <ac:chgData name="Pather, Losh" userId="032965cb-3752-4234-af7e-a0459ba894b5" providerId="ADAL" clId="{CA22C8E1-E071-4315-ACBD-38EC22CC35D9}" dt="2021-06-09T14:43:23.986" v="254" actId="108"/>
          <ac:spMkLst>
            <pc:docMk/>
            <pc:sldMk cId="3864574219" sldId="374"/>
            <ac:spMk id="2" creationId="{DC4CFCBE-28BD-4CB9-948C-0A241E161AB8}"/>
          </ac:spMkLst>
        </pc:spChg>
        <pc:spChg chg="mod">
          <ac:chgData name="Pather, Losh" userId="032965cb-3752-4234-af7e-a0459ba894b5" providerId="ADAL" clId="{CA22C8E1-E071-4315-ACBD-38EC22CC35D9}" dt="2021-06-09T15:21:59.687" v="1140" actId="12"/>
          <ac:spMkLst>
            <pc:docMk/>
            <pc:sldMk cId="3864574219" sldId="374"/>
            <ac:spMk id="3" creationId="{859335DA-ED6F-4135-84CC-34FB35CAB3F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234A29-73FE-A94E-AFF1-66BF2668964D}" type="datetimeFigureOut">
              <a:rPr lang="en-US" smtClean="0"/>
              <a:pPr/>
              <a:t>6/9/2021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46D8DB-90AD-FB41-8F4A-26583142C45A}"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47AD75-E458-CA40-ABD7-1B25960BE748}" type="datetimeFigureOut">
              <a:rPr lang="en-US" smtClean="0"/>
              <a:pPr/>
              <a:t>6/9/2021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89673-FC58-CF43-877A-CEB7109E7950}"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Sub-Head-Page.png"/>
          <p:cNvPicPr>
            <a:picLocks noChangeAspect="1"/>
          </p:cNvPicPr>
          <p:nvPr userDrawn="1"/>
        </p:nvPicPr>
        <p:blipFill>
          <a:blip r:embed="rId2"/>
          <a:stretch>
            <a:fillRect/>
          </a:stretch>
        </p:blipFill>
        <p:spPr>
          <a:xfrm>
            <a:off x="0" y="0"/>
            <a:ext cx="9144000" cy="5143500"/>
          </a:xfrm>
          <a:prstGeom prst="rect">
            <a:avLst/>
          </a:prstGeom>
        </p:spPr>
      </p:pic>
      <p:sp>
        <p:nvSpPr>
          <p:cNvPr id="2" name="Title 1"/>
          <p:cNvSpPr>
            <a:spLocks noGrp="1"/>
          </p:cNvSpPr>
          <p:nvPr>
            <p:ph type="ctrTitle"/>
          </p:nvPr>
        </p:nvSpPr>
        <p:spPr>
          <a:xfrm>
            <a:off x="758952" y="804672"/>
            <a:ext cx="3215072" cy="1102519"/>
          </a:xfrm>
        </p:spPr>
        <p:txBody>
          <a:bodyPr anchor="t">
            <a:normAutofit/>
          </a:bodyPr>
          <a:lstStyle>
            <a:lvl1pPr algn="l">
              <a:defRPr sz="2400" b="1">
                <a:solidFill>
                  <a:schemeClr val="bg1"/>
                </a:solidFill>
                <a:latin typeface="Arial"/>
                <a:cs typeface="Arial"/>
              </a:defRPr>
            </a:lvl1pPr>
          </a:lstStyle>
          <a:p>
            <a:r>
              <a:rPr lang="en-GB" dirty="0"/>
              <a:t>Click to edit Master title style</a:t>
            </a:r>
            <a:endParaRPr lang="en-US" dirty="0"/>
          </a:p>
        </p:txBody>
      </p:sp>
      <p:sp>
        <p:nvSpPr>
          <p:cNvPr id="6" name="Slide Number Placeholder 5"/>
          <p:cNvSpPr>
            <a:spLocks noGrp="1"/>
          </p:cNvSpPr>
          <p:nvPr>
            <p:ph type="sldNum" sz="quarter" idx="12"/>
          </p:nvPr>
        </p:nvSpPr>
        <p:spPr>
          <a:xfrm>
            <a:off x="6583680" y="4572000"/>
            <a:ext cx="2133600" cy="273844"/>
          </a:xfrm>
        </p:spPr>
        <p:txBody>
          <a:bodyPr/>
          <a:lstStyle>
            <a:lvl1pPr>
              <a:defRPr b="1">
                <a:solidFill>
                  <a:schemeClr val="tx1">
                    <a:lumMod val="65000"/>
                    <a:lumOff val="35000"/>
                  </a:schemeClr>
                </a:solidFill>
                <a:latin typeface="Arial"/>
                <a:cs typeface="Arial"/>
              </a:defRPr>
            </a:lvl1pPr>
          </a:lstStyle>
          <a:p>
            <a:fld id="{4F9F33E9-464E-E44D-A2E6-55DE238EC43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E95D3-5426-CA4E-B689-34FB016020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AE95D3-5426-CA4E-B689-34FB016020C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AE95D3-5426-CA4E-B689-34FB016020C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AE95D3-5426-CA4E-B689-34FB016020C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E95D3-5426-CA4E-B689-34FB016020C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E95D3-5426-CA4E-B689-34FB016020C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E95D3-5426-CA4E-B689-34FB016020C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E95D3-5426-CA4E-B689-34FB016020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5" name="Picture 4" descr="Sub-Head-Page2.png"/>
          <p:cNvPicPr>
            <a:picLocks noChangeAspect="1"/>
          </p:cNvPicPr>
          <p:nvPr userDrawn="1"/>
        </p:nvPicPr>
        <p:blipFill>
          <a:blip r:embed="rId2"/>
          <a:stretch>
            <a:fillRect/>
          </a:stretch>
        </p:blipFill>
        <p:spPr>
          <a:xfrm>
            <a:off x="0" y="0"/>
            <a:ext cx="9144000" cy="5143500"/>
          </a:xfrm>
          <a:prstGeom prst="rect">
            <a:avLst/>
          </a:prstGeom>
        </p:spPr>
      </p:pic>
      <p:sp>
        <p:nvSpPr>
          <p:cNvPr id="2" name="Title 1"/>
          <p:cNvSpPr>
            <a:spLocks noGrp="1"/>
          </p:cNvSpPr>
          <p:nvPr>
            <p:ph type="ctrTitle"/>
          </p:nvPr>
        </p:nvSpPr>
        <p:spPr>
          <a:xfrm>
            <a:off x="758952" y="804672"/>
            <a:ext cx="3215072" cy="1102519"/>
          </a:xfrm>
        </p:spPr>
        <p:txBody>
          <a:bodyPr anchor="t">
            <a:normAutofit/>
          </a:bodyPr>
          <a:lstStyle>
            <a:lvl1pPr algn="l">
              <a:defRPr sz="2400" b="1">
                <a:solidFill>
                  <a:schemeClr val="tx1">
                    <a:lumMod val="65000"/>
                    <a:lumOff val="35000"/>
                  </a:schemeClr>
                </a:solidFill>
                <a:latin typeface="Arial"/>
                <a:cs typeface="Arial"/>
              </a:defRPr>
            </a:lvl1pPr>
          </a:lstStyle>
          <a:p>
            <a:r>
              <a:rPr lang="en-GB" dirty="0"/>
              <a:t>Click to edit Master title style</a:t>
            </a:r>
            <a:endParaRPr lang="en-US" dirty="0"/>
          </a:p>
        </p:txBody>
      </p:sp>
      <p:sp>
        <p:nvSpPr>
          <p:cNvPr id="6" name="Slide Number Placeholder 5"/>
          <p:cNvSpPr>
            <a:spLocks noGrp="1"/>
          </p:cNvSpPr>
          <p:nvPr>
            <p:ph type="sldNum" sz="quarter" idx="12"/>
          </p:nvPr>
        </p:nvSpPr>
        <p:spPr>
          <a:xfrm>
            <a:off x="6583680" y="4572000"/>
            <a:ext cx="2133600" cy="273844"/>
          </a:xfrm>
        </p:spPr>
        <p:txBody>
          <a:bodyPr/>
          <a:lstStyle>
            <a:lvl1pPr>
              <a:defRPr b="1">
                <a:solidFill>
                  <a:schemeClr val="tx1">
                    <a:lumMod val="65000"/>
                    <a:lumOff val="35000"/>
                  </a:schemeClr>
                </a:solidFill>
                <a:latin typeface="Arial"/>
                <a:cs typeface="Arial"/>
              </a:defRPr>
            </a:lvl1pPr>
          </a:lstStyle>
          <a:p>
            <a:fld id="{4BAE95D3-5426-CA4E-B689-34FB016020C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Picture 6" descr="Sub-Head-Page3.png"/>
          <p:cNvPicPr>
            <a:picLocks noChangeAspect="1"/>
          </p:cNvPicPr>
          <p:nvPr userDrawn="1"/>
        </p:nvPicPr>
        <p:blipFill>
          <a:blip r:embed="rId2"/>
          <a:stretch>
            <a:fillRect/>
          </a:stretch>
        </p:blipFill>
        <p:spPr>
          <a:xfrm>
            <a:off x="0" y="0"/>
            <a:ext cx="9144000" cy="5143500"/>
          </a:xfrm>
          <a:prstGeom prst="rect">
            <a:avLst/>
          </a:prstGeom>
        </p:spPr>
      </p:pic>
      <p:sp>
        <p:nvSpPr>
          <p:cNvPr id="2" name="Title 1"/>
          <p:cNvSpPr>
            <a:spLocks noGrp="1"/>
          </p:cNvSpPr>
          <p:nvPr>
            <p:ph type="ctrTitle"/>
          </p:nvPr>
        </p:nvSpPr>
        <p:spPr>
          <a:xfrm>
            <a:off x="758952" y="804672"/>
            <a:ext cx="3215072" cy="1102519"/>
          </a:xfrm>
        </p:spPr>
        <p:txBody>
          <a:bodyPr anchor="t">
            <a:normAutofit/>
          </a:bodyPr>
          <a:lstStyle>
            <a:lvl1pPr algn="l">
              <a:defRPr sz="2400" b="1">
                <a:solidFill>
                  <a:schemeClr val="bg1"/>
                </a:solidFill>
                <a:latin typeface="Arial"/>
                <a:cs typeface="Arial"/>
              </a:defRPr>
            </a:lvl1pPr>
          </a:lstStyle>
          <a:p>
            <a:r>
              <a:rPr lang="en-GB" dirty="0"/>
              <a:t>Click to edit Master title style</a:t>
            </a:r>
            <a:endParaRPr lang="en-US" dirty="0"/>
          </a:p>
        </p:txBody>
      </p:sp>
      <p:sp>
        <p:nvSpPr>
          <p:cNvPr id="6" name="Slide Number Placeholder 5"/>
          <p:cNvSpPr>
            <a:spLocks noGrp="1"/>
          </p:cNvSpPr>
          <p:nvPr>
            <p:ph type="sldNum" sz="quarter" idx="12"/>
          </p:nvPr>
        </p:nvSpPr>
        <p:spPr>
          <a:xfrm>
            <a:off x="6583680" y="4572000"/>
            <a:ext cx="2133600" cy="273844"/>
          </a:xfrm>
        </p:spPr>
        <p:txBody>
          <a:bodyPr/>
          <a:lstStyle>
            <a:lvl1pPr>
              <a:defRPr b="1">
                <a:solidFill>
                  <a:schemeClr val="tx1">
                    <a:lumMod val="65000"/>
                    <a:lumOff val="35000"/>
                  </a:schemeClr>
                </a:solidFill>
                <a:latin typeface="Arial"/>
                <a:cs typeface="Arial"/>
              </a:defRPr>
            </a:lvl1pPr>
          </a:lstStyle>
          <a:p>
            <a:fld id="{4BAE95D3-5426-CA4E-B689-34FB016020C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ontent-Page1.png"/>
          <p:cNvPicPr>
            <a:picLocks noChangeAspect="1"/>
          </p:cNvPicPr>
          <p:nvPr userDrawn="1"/>
        </p:nvPicPr>
        <p:blipFill>
          <a:blip r:embed="rId2"/>
          <a:stretch>
            <a:fillRect/>
          </a:stretch>
        </p:blipFill>
        <p:spPr>
          <a:xfrm>
            <a:off x="0" y="0"/>
            <a:ext cx="9144000" cy="5143500"/>
          </a:xfrm>
          <a:prstGeom prst="rect">
            <a:avLst/>
          </a:prstGeom>
        </p:spPr>
      </p:pic>
      <p:sp>
        <p:nvSpPr>
          <p:cNvPr id="2" name="Title 1"/>
          <p:cNvSpPr>
            <a:spLocks noGrp="1"/>
          </p:cNvSpPr>
          <p:nvPr>
            <p:ph type="title"/>
          </p:nvPr>
        </p:nvSpPr>
        <p:spPr>
          <a:xfrm>
            <a:off x="429768" y="301752"/>
            <a:ext cx="7512251" cy="735851"/>
          </a:xfrm>
        </p:spPr>
        <p:txBody>
          <a:bodyPr anchor="t">
            <a:normAutofit/>
          </a:bodyPr>
          <a:lstStyle>
            <a:lvl1pPr algn="l">
              <a:defRPr sz="2000" b="1" i="0">
                <a:solidFill>
                  <a:srgbClr val="EC2126"/>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457200" y="1014984"/>
            <a:ext cx="8229600" cy="3166517"/>
          </a:xfrm>
        </p:spPr>
        <p:txBody>
          <a:bodyPr>
            <a:noAutofit/>
          </a:bodyPr>
          <a:lstStyle>
            <a:lvl1pPr marL="228600" indent="-228600">
              <a:spcBef>
                <a:spcPts val="0"/>
              </a:spcBef>
              <a:spcAft>
                <a:spcPts val="600"/>
              </a:spcAft>
              <a:defRPr sz="1800">
                <a:latin typeface="Arial"/>
                <a:cs typeface="Arial"/>
              </a:defRPr>
            </a:lvl1pPr>
            <a:lvl2pPr marL="457200" indent="-228600">
              <a:spcBef>
                <a:spcPts val="0"/>
              </a:spcBef>
              <a:spcAft>
                <a:spcPts val="600"/>
              </a:spcAft>
              <a:defRPr sz="1800">
                <a:latin typeface="Arial"/>
                <a:cs typeface="Arial"/>
              </a:defRPr>
            </a:lvl2pPr>
            <a:lvl3pPr marL="457200" indent="-228600">
              <a:defRPr sz="1800">
                <a:latin typeface="Arial"/>
                <a:cs typeface="Arial"/>
              </a:defRPr>
            </a:lvl3pPr>
            <a:lvl4pPr marL="457200" indent="-228600">
              <a:defRPr sz="1800">
                <a:latin typeface="Arial"/>
                <a:cs typeface="Arial"/>
              </a:defRPr>
            </a:lvl4pPr>
            <a:lvl5pPr marL="457200" indent="-228600">
              <a:defRPr sz="1800">
                <a:latin typeface="Arial"/>
                <a:cs typeface="Arial"/>
              </a:defRPr>
            </a:lvl5pPr>
          </a:lstStyle>
          <a:p>
            <a:pPr lvl="0"/>
            <a:r>
              <a:rPr lang="en-GB" dirty="0"/>
              <a:t>Click to edit Master text styles</a:t>
            </a:r>
          </a:p>
          <a:p>
            <a:pPr lvl="1"/>
            <a:r>
              <a:rPr lang="en-GB" dirty="0"/>
              <a:t>Second level</a:t>
            </a:r>
            <a:endParaRPr lang="en-US" dirty="0"/>
          </a:p>
        </p:txBody>
      </p:sp>
      <p:sp>
        <p:nvSpPr>
          <p:cNvPr id="6" name="Slide Number Placeholder 5"/>
          <p:cNvSpPr>
            <a:spLocks noGrp="1"/>
          </p:cNvSpPr>
          <p:nvPr>
            <p:ph type="sldNum" sz="quarter" idx="12"/>
          </p:nvPr>
        </p:nvSpPr>
        <p:spPr>
          <a:xfrm>
            <a:off x="4705323" y="4572000"/>
            <a:ext cx="2133600" cy="273844"/>
          </a:xfrm>
        </p:spPr>
        <p:txBody>
          <a:bodyPr/>
          <a:lstStyle>
            <a:lvl1pPr>
              <a:defRPr b="1">
                <a:solidFill>
                  <a:schemeClr val="tx1">
                    <a:lumMod val="65000"/>
                    <a:lumOff val="35000"/>
                  </a:schemeClr>
                </a:solidFill>
                <a:latin typeface="Arial"/>
                <a:cs typeface="Arial"/>
              </a:defRPr>
            </a:lvl1pPr>
          </a:lstStyle>
          <a:p>
            <a:fld id="{4BAE95D3-5426-CA4E-B689-34FB016020C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8" name="Picture 7" descr="Content-Page2.png"/>
          <p:cNvPicPr>
            <a:picLocks noChangeAspect="1"/>
          </p:cNvPicPr>
          <p:nvPr userDrawn="1"/>
        </p:nvPicPr>
        <p:blipFill>
          <a:blip r:embed="rId2"/>
          <a:stretch>
            <a:fillRect/>
          </a:stretch>
        </p:blipFill>
        <p:spPr>
          <a:xfrm>
            <a:off x="0" y="0"/>
            <a:ext cx="9144000" cy="5143500"/>
          </a:xfrm>
          <a:prstGeom prst="rect">
            <a:avLst/>
          </a:prstGeom>
        </p:spPr>
      </p:pic>
      <p:sp>
        <p:nvSpPr>
          <p:cNvPr id="2" name="Title 1"/>
          <p:cNvSpPr>
            <a:spLocks noGrp="1"/>
          </p:cNvSpPr>
          <p:nvPr>
            <p:ph type="title"/>
          </p:nvPr>
        </p:nvSpPr>
        <p:spPr>
          <a:xfrm>
            <a:off x="429768" y="301752"/>
            <a:ext cx="7512251" cy="735851"/>
          </a:xfrm>
        </p:spPr>
        <p:txBody>
          <a:bodyPr anchor="t">
            <a:normAutofit/>
          </a:bodyPr>
          <a:lstStyle>
            <a:lvl1pPr algn="l">
              <a:defRPr sz="2000" b="1" i="0">
                <a:solidFill>
                  <a:srgbClr val="EC2126"/>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457200" y="1014984"/>
            <a:ext cx="8229600" cy="3166517"/>
          </a:xfrm>
        </p:spPr>
        <p:txBody>
          <a:bodyPr>
            <a:noAutofit/>
          </a:bodyPr>
          <a:lstStyle>
            <a:lvl1pPr marL="228600" indent="-228600">
              <a:spcBef>
                <a:spcPts val="0"/>
              </a:spcBef>
              <a:spcAft>
                <a:spcPts val="600"/>
              </a:spcAft>
              <a:defRPr sz="1800">
                <a:latin typeface="Arial"/>
                <a:cs typeface="Arial"/>
              </a:defRPr>
            </a:lvl1pPr>
            <a:lvl2pPr marL="457200" indent="-228600">
              <a:spcBef>
                <a:spcPts val="0"/>
              </a:spcBef>
              <a:spcAft>
                <a:spcPts val="600"/>
              </a:spcAft>
              <a:defRPr sz="1800">
                <a:latin typeface="Arial"/>
                <a:cs typeface="Arial"/>
              </a:defRPr>
            </a:lvl2pPr>
            <a:lvl3pPr marL="457200" indent="-228600">
              <a:defRPr sz="1800">
                <a:latin typeface="Arial"/>
                <a:cs typeface="Arial"/>
              </a:defRPr>
            </a:lvl3pPr>
            <a:lvl4pPr marL="457200" indent="-228600">
              <a:defRPr sz="1800">
                <a:latin typeface="Arial"/>
                <a:cs typeface="Arial"/>
              </a:defRPr>
            </a:lvl4pPr>
            <a:lvl5pPr marL="457200" indent="-228600">
              <a:defRPr sz="1800">
                <a:latin typeface="Arial"/>
                <a:cs typeface="Arial"/>
              </a:defRPr>
            </a:lvl5pPr>
          </a:lstStyle>
          <a:p>
            <a:pPr lvl="0"/>
            <a:r>
              <a:rPr lang="en-GB" dirty="0"/>
              <a:t>Click to edit Master text styles</a:t>
            </a:r>
          </a:p>
          <a:p>
            <a:pPr lvl="1"/>
            <a:r>
              <a:rPr lang="en-GB" dirty="0"/>
              <a:t>Second level</a:t>
            </a:r>
            <a:endParaRPr lang="en-US" dirty="0"/>
          </a:p>
        </p:txBody>
      </p:sp>
      <p:sp>
        <p:nvSpPr>
          <p:cNvPr id="6" name="Slide Number Placeholder 5"/>
          <p:cNvSpPr>
            <a:spLocks noGrp="1"/>
          </p:cNvSpPr>
          <p:nvPr>
            <p:ph type="sldNum" sz="quarter" idx="12"/>
          </p:nvPr>
        </p:nvSpPr>
        <p:spPr>
          <a:xfrm>
            <a:off x="4705323" y="4572000"/>
            <a:ext cx="2133600" cy="273844"/>
          </a:xfrm>
        </p:spPr>
        <p:txBody>
          <a:bodyPr/>
          <a:lstStyle>
            <a:lvl1pPr>
              <a:defRPr b="1">
                <a:solidFill>
                  <a:schemeClr val="tx1">
                    <a:lumMod val="65000"/>
                    <a:lumOff val="35000"/>
                  </a:schemeClr>
                </a:solidFill>
                <a:latin typeface="Arial"/>
                <a:cs typeface="Arial"/>
              </a:defRPr>
            </a:lvl1pPr>
          </a:lstStyle>
          <a:p>
            <a:fld id="{4BAE95D3-5426-CA4E-B689-34FB016020C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descr="Content-Page3.png"/>
          <p:cNvPicPr>
            <a:picLocks noChangeAspect="1"/>
          </p:cNvPicPr>
          <p:nvPr userDrawn="1"/>
        </p:nvPicPr>
        <p:blipFill>
          <a:blip r:embed="rId2"/>
          <a:stretch>
            <a:fillRect/>
          </a:stretch>
        </p:blipFill>
        <p:spPr>
          <a:xfrm>
            <a:off x="0" y="0"/>
            <a:ext cx="9144000" cy="5143500"/>
          </a:xfrm>
          <a:prstGeom prst="rect">
            <a:avLst/>
          </a:prstGeom>
        </p:spPr>
      </p:pic>
      <p:sp>
        <p:nvSpPr>
          <p:cNvPr id="2" name="Title 1"/>
          <p:cNvSpPr>
            <a:spLocks noGrp="1"/>
          </p:cNvSpPr>
          <p:nvPr>
            <p:ph type="title"/>
          </p:nvPr>
        </p:nvSpPr>
        <p:spPr>
          <a:xfrm>
            <a:off x="429768" y="301752"/>
            <a:ext cx="7512251" cy="735851"/>
          </a:xfrm>
        </p:spPr>
        <p:txBody>
          <a:bodyPr anchor="t">
            <a:normAutofit/>
          </a:bodyPr>
          <a:lstStyle>
            <a:lvl1pPr algn="l">
              <a:defRPr sz="2000" b="1" i="0">
                <a:solidFill>
                  <a:srgbClr val="EC2126"/>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457200" y="1014984"/>
            <a:ext cx="8229600" cy="3166517"/>
          </a:xfrm>
        </p:spPr>
        <p:txBody>
          <a:bodyPr>
            <a:noAutofit/>
          </a:bodyPr>
          <a:lstStyle>
            <a:lvl1pPr marL="228600" indent="-228600">
              <a:spcBef>
                <a:spcPts val="0"/>
              </a:spcBef>
              <a:spcAft>
                <a:spcPts val="600"/>
              </a:spcAft>
              <a:defRPr sz="1800">
                <a:latin typeface="Arial"/>
                <a:cs typeface="Arial"/>
              </a:defRPr>
            </a:lvl1pPr>
            <a:lvl2pPr marL="457200" indent="-228600">
              <a:spcBef>
                <a:spcPts val="0"/>
              </a:spcBef>
              <a:spcAft>
                <a:spcPts val="600"/>
              </a:spcAft>
              <a:defRPr sz="1800">
                <a:latin typeface="Arial"/>
                <a:cs typeface="Arial"/>
              </a:defRPr>
            </a:lvl2pPr>
            <a:lvl3pPr marL="457200" indent="-228600">
              <a:defRPr sz="1800">
                <a:latin typeface="Arial"/>
                <a:cs typeface="Arial"/>
              </a:defRPr>
            </a:lvl3pPr>
            <a:lvl4pPr marL="457200" indent="-228600">
              <a:defRPr sz="1800">
                <a:latin typeface="Arial"/>
                <a:cs typeface="Arial"/>
              </a:defRPr>
            </a:lvl4pPr>
            <a:lvl5pPr marL="457200" indent="-228600">
              <a:defRPr sz="1800">
                <a:latin typeface="Arial"/>
                <a:cs typeface="Arial"/>
              </a:defRPr>
            </a:lvl5pPr>
          </a:lstStyle>
          <a:p>
            <a:pPr lvl="0"/>
            <a:r>
              <a:rPr lang="en-GB" dirty="0"/>
              <a:t>Click to edit Master text styles</a:t>
            </a:r>
          </a:p>
          <a:p>
            <a:pPr lvl="1"/>
            <a:r>
              <a:rPr lang="en-GB" dirty="0"/>
              <a:t>Second level</a:t>
            </a:r>
            <a:endParaRPr lang="en-US" dirty="0"/>
          </a:p>
        </p:txBody>
      </p:sp>
      <p:sp>
        <p:nvSpPr>
          <p:cNvPr id="6" name="Slide Number Placeholder 5"/>
          <p:cNvSpPr>
            <a:spLocks noGrp="1"/>
          </p:cNvSpPr>
          <p:nvPr>
            <p:ph type="sldNum" sz="quarter" idx="12"/>
          </p:nvPr>
        </p:nvSpPr>
        <p:spPr>
          <a:xfrm>
            <a:off x="4705323" y="4572000"/>
            <a:ext cx="2133600" cy="273844"/>
          </a:xfrm>
        </p:spPr>
        <p:txBody>
          <a:bodyPr/>
          <a:lstStyle>
            <a:lvl1pPr>
              <a:defRPr b="1">
                <a:solidFill>
                  <a:schemeClr val="tx1">
                    <a:lumMod val="65000"/>
                    <a:lumOff val="35000"/>
                  </a:schemeClr>
                </a:solidFill>
                <a:latin typeface="Arial"/>
                <a:cs typeface="Arial"/>
              </a:defRPr>
            </a:lvl1pPr>
          </a:lstStyle>
          <a:p>
            <a:fld id="{4BAE95D3-5426-CA4E-B689-34FB016020C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8" name="Picture 7" descr="Content-Page.png"/>
          <p:cNvPicPr>
            <a:picLocks noChangeAspect="1"/>
          </p:cNvPicPr>
          <p:nvPr userDrawn="1"/>
        </p:nvPicPr>
        <p:blipFill>
          <a:blip r:embed="rId2"/>
          <a:stretch>
            <a:fillRect/>
          </a:stretch>
        </p:blipFill>
        <p:spPr>
          <a:xfrm>
            <a:off x="0" y="0"/>
            <a:ext cx="9144000" cy="5143500"/>
          </a:xfrm>
          <a:prstGeom prst="rect">
            <a:avLst/>
          </a:prstGeom>
        </p:spPr>
      </p:pic>
      <p:sp>
        <p:nvSpPr>
          <p:cNvPr id="2" name="Title 1"/>
          <p:cNvSpPr>
            <a:spLocks noGrp="1"/>
          </p:cNvSpPr>
          <p:nvPr>
            <p:ph type="title"/>
          </p:nvPr>
        </p:nvSpPr>
        <p:spPr>
          <a:xfrm>
            <a:off x="429768" y="301752"/>
            <a:ext cx="7512251" cy="735851"/>
          </a:xfrm>
        </p:spPr>
        <p:txBody>
          <a:bodyPr anchor="t">
            <a:normAutofit/>
          </a:bodyPr>
          <a:lstStyle>
            <a:lvl1pPr algn="l">
              <a:defRPr sz="2000" b="1" i="0">
                <a:solidFill>
                  <a:srgbClr val="EC2126"/>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457200" y="1014984"/>
            <a:ext cx="8229600" cy="701731"/>
          </a:xfrm>
        </p:spPr>
        <p:txBody>
          <a:bodyPr>
            <a:noAutofit/>
          </a:bodyPr>
          <a:lstStyle>
            <a:lvl1pPr marL="228600" indent="-228600">
              <a:spcBef>
                <a:spcPts val="0"/>
              </a:spcBef>
              <a:spcAft>
                <a:spcPts val="600"/>
              </a:spcAft>
              <a:defRPr sz="1800">
                <a:latin typeface="Arial"/>
                <a:cs typeface="Arial"/>
              </a:defRPr>
            </a:lvl1pPr>
            <a:lvl2pPr marL="457200" indent="-228600">
              <a:spcBef>
                <a:spcPts val="0"/>
              </a:spcBef>
              <a:spcAft>
                <a:spcPts val="600"/>
              </a:spcAft>
              <a:defRPr sz="1800">
                <a:latin typeface="Arial"/>
                <a:cs typeface="Arial"/>
              </a:defRPr>
            </a:lvl2pPr>
            <a:lvl3pPr marL="457200" indent="-228600">
              <a:defRPr sz="1800">
                <a:latin typeface="Arial"/>
                <a:cs typeface="Arial"/>
              </a:defRPr>
            </a:lvl3pPr>
            <a:lvl4pPr marL="457200" indent="-228600">
              <a:defRPr sz="1800">
                <a:latin typeface="Arial"/>
                <a:cs typeface="Arial"/>
              </a:defRPr>
            </a:lvl4pPr>
            <a:lvl5pPr marL="457200" indent="-228600">
              <a:defRPr sz="1800">
                <a:latin typeface="Arial"/>
                <a:cs typeface="Arial"/>
              </a:defRPr>
            </a:lvl5pPr>
          </a:lstStyle>
          <a:p>
            <a:pPr lvl="0"/>
            <a:r>
              <a:rPr lang="en-GB" dirty="0"/>
              <a:t>Click to edit Master text styles</a:t>
            </a:r>
          </a:p>
          <a:p>
            <a:pPr lvl="1"/>
            <a:r>
              <a:rPr lang="en-GB" dirty="0"/>
              <a:t>Second level</a:t>
            </a:r>
            <a:endParaRPr lang="en-US" dirty="0"/>
          </a:p>
        </p:txBody>
      </p:sp>
      <p:sp>
        <p:nvSpPr>
          <p:cNvPr id="6" name="Slide Number Placeholder 5"/>
          <p:cNvSpPr>
            <a:spLocks noGrp="1"/>
          </p:cNvSpPr>
          <p:nvPr>
            <p:ph type="sldNum" sz="quarter" idx="12"/>
          </p:nvPr>
        </p:nvSpPr>
        <p:spPr>
          <a:xfrm>
            <a:off x="6583680" y="4572000"/>
            <a:ext cx="2133600" cy="273844"/>
          </a:xfrm>
        </p:spPr>
        <p:txBody>
          <a:bodyPr/>
          <a:lstStyle>
            <a:lvl1pPr>
              <a:defRPr b="1">
                <a:solidFill>
                  <a:schemeClr val="tx1">
                    <a:lumMod val="65000"/>
                    <a:lumOff val="35000"/>
                  </a:schemeClr>
                </a:solidFill>
                <a:latin typeface="Arial"/>
                <a:cs typeface="Arial"/>
              </a:defRPr>
            </a:lvl1pPr>
          </a:lstStyle>
          <a:p>
            <a:fld id="{4BAE95D3-5426-CA4E-B689-34FB016020C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7" name="Picture 6" descr="Header Page.png"/>
          <p:cNvPicPr>
            <a:picLocks noChangeAspect="1"/>
          </p:cNvPicPr>
          <p:nvPr userDrawn="1"/>
        </p:nvPicPr>
        <p:blipFill>
          <a:blip r:embed="rId2"/>
          <a:stretch>
            <a:fillRect/>
          </a:stretch>
        </p:blipFill>
        <p:spPr>
          <a:xfrm>
            <a:off x="0" y="0"/>
            <a:ext cx="9144000" cy="5143500"/>
          </a:xfrm>
          <a:prstGeom prst="rect">
            <a:avLst/>
          </a:prstGeom>
        </p:spPr>
      </p:pic>
      <p:sp>
        <p:nvSpPr>
          <p:cNvPr id="2" name="Title 1"/>
          <p:cNvSpPr>
            <a:spLocks noGrp="1"/>
          </p:cNvSpPr>
          <p:nvPr>
            <p:ph type="title"/>
          </p:nvPr>
        </p:nvSpPr>
        <p:spPr>
          <a:xfrm>
            <a:off x="342464" y="3520440"/>
            <a:ext cx="8001871" cy="439529"/>
          </a:xfrm>
        </p:spPr>
        <p:txBody>
          <a:bodyPr anchor="t">
            <a:normAutofit/>
          </a:bodyPr>
          <a:lstStyle>
            <a:lvl1pPr algn="r">
              <a:defRPr sz="1800" b="1">
                <a:solidFill>
                  <a:srgbClr val="595959"/>
                </a:solidFill>
                <a:latin typeface="Arial"/>
                <a:cs typeface="Arial"/>
              </a:defRPr>
            </a:lvl1pPr>
          </a:lstStyle>
          <a:p>
            <a:r>
              <a:rPr lang="en-GB" dirty="0"/>
              <a:t>Click to edit Master title style</a:t>
            </a:r>
            <a:endParaRPr lang="en-US" dirty="0"/>
          </a:p>
        </p:txBody>
      </p:sp>
      <p:sp>
        <p:nvSpPr>
          <p:cNvPr id="3" name="Content Placeholder 2"/>
          <p:cNvSpPr>
            <a:spLocks noGrp="1"/>
          </p:cNvSpPr>
          <p:nvPr>
            <p:ph idx="1"/>
          </p:nvPr>
        </p:nvSpPr>
        <p:spPr>
          <a:xfrm>
            <a:off x="342464" y="3822192"/>
            <a:ext cx="8001871" cy="337559"/>
          </a:xfrm>
        </p:spPr>
        <p:txBody>
          <a:bodyPr anchor="t">
            <a:noAutofit/>
          </a:bodyPr>
          <a:lstStyle>
            <a:lvl1pPr algn="r">
              <a:buNone/>
              <a:defRPr sz="1200">
                <a:solidFill>
                  <a:srgbClr val="595959"/>
                </a:solidFill>
                <a:latin typeface="Arial"/>
                <a:cs typeface="Arial"/>
              </a:defRPr>
            </a:lvl1pPr>
            <a:lvl2pPr algn="r">
              <a:defRPr sz="1200">
                <a:latin typeface="Arial"/>
                <a:cs typeface="Arial"/>
              </a:defRPr>
            </a:lvl2pPr>
            <a:lvl3pPr algn="r">
              <a:defRPr sz="1200">
                <a:latin typeface="Arial"/>
                <a:cs typeface="Arial"/>
              </a:defRPr>
            </a:lvl3pPr>
            <a:lvl4pPr algn="r">
              <a:defRPr sz="1200">
                <a:latin typeface="Arial"/>
                <a:cs typeface="Arial"/>
              </a:defRPr>
            </a:lvl4pPr>
            <a:lvl5pPr algn="r">
              <a:defRPr sz="1200">
                <a:latin typeface="Arial"/>
                <a:cs typeface="Arial"/>
              </a:defRPr>
            </a:lvl5pPr>
          </a:lstStyle>
          <a:p>
            <a:pPr lvl="0"/>
            <a:r>
              <a:rPr lang="en-GB" dirty="0"/>
              <a:t>Click to edit Master text styles</a:t>
            </a:r>
            <a:endParaRPr lang="en-US" dirty="0"/>
          </a:p>
        </p:txBody>
      </p:sp>
      <p:sp>
        <p:nvSpPr>
          <p:cNvPr id="9" name="Text Placeholder 8"/>
          <p:cNvSpPr>
            <a:spLocks noGrp="1"/>
          </p:cNvSpPr>
          <p:nvPr>
            <p:ph type="body" sz="quarter" idx="10"/>
          </p:nvPr>
        </p:nvSpPr>
        <p:spPr>
          <a:xfrm>
            <a:off x="3638694" y="4637800"/>
            <a:ext cx="4705642" cy="185512"/>
          </a:xfrm>
        </p:spPr>
        <p:txBody>
          <a:bodyPr anchor="t">
            <a:noAutofit/>
          </a:bodyPr>
          <a:lstStyle>
            <a:lvl1pPr algn="r">
              <a:buNone/>
              <a:defRPr sz="1000">
                <a:latin typeface="Arial"/>
                <a:cs typeface="Arial"/>
              </a:defRPr>
            </a:lvl1pPr>
            <a:lvl2pPr algn="r">
              <a:defRPr sz="1200">
                <a:latin typeface="Arial"/>
                <a:cs typeface="Arial"/>
              </a:defRPr>
            </a:lvl2pPr>
            <a:lvl3pPr algn="r">
              <a:defRPr sz="1200">
                <a:latin typeface="Arial"/>
                <a:cs typeface="Arial"/>
              </a:defRPr>
            </a:lvl3pPr>
            <a:lvl4pPr algn="r">
              <a:defRPr sz="1200">
                <a:latin typeface="Arial"/>
                <a:cs typeface="Arial"/>
              </a:defRPr>
            </a:lvl4pPr>
            <a:lvl5pPr algn="r">
              <a:defRPr sz="1200">
                <a:latin typeface="Arial"/>
                <a:cs typeface="Arial"/>
              </a:defRPr>
            </a:lvl5pPr>
          </a:lstStyle>
          <a:p>
            <a:pPr lvl="0"/>
            <a:r>
              <a:rPr lang="en-GB" dirty="0"/>
              <a:t>Click to edit Master text</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E95D3-5426-CA4E-B689-34FB016020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BAE95D3-5426-CA4E-B689-34FB016020C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3" r:id="rId5"/>
    <p:sldLayoutId id="2147483664" r:id="rId6"/>
    <p:sldLayoutId id="2147483665" r:id="rId7"/>
    <p:sldLayoutId id="2147483662" r:id="rId8"/>
    <p:sldLayoutId id="2147483651" r:id="rId9"/>
    <p:sldLayoutId id="2147483652" r:id="rId10"/>
    <p:sldLayoutId id="2147483653" r:id="rId11"/>
    <p:sldLayoutId id="2147483654" r:id="rId12"/>
    <p:sldLayoutId id="2147483655" r:id="rId13"/>
    <p:sldLayoutId id="2147483656" r:id="rId14"/>
    <p:sldLayoutId id="2147483657" r:id="rId15"/>
    <p:sldLayoutId id="2147483658" r:id="rId16"/>
    <p:sldLayoutId id="2147483659" r:id="rId17"/>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hyperlink" Target="http://www.sae4d.co.za/"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Arial" pitchFamily="-103" charset="0"/>
              </a:rPr>
              <a:t>South African Employers for Disability</a:t>
            </a:r>
          </a:p>
        </p:txBody>
      </p:sp>
      <p:sp>
        <p:nvSpPr>
          <p:cNvPr id="5" name="Content Placeholder 4"/>
          <p:cNvSpPr>
            <a:spLocks noGrp="1"/>
          </p:cNvSpPr>
          <p:nvPr>
            <p:ph idx="1"/>
          </p:nvPr>
        </p:nvSpPr>
        <p:spPr>
          <a:xfrm>
            <a:off x="342464" y="3822192"/>
            <a:ext cx="8001871" cy="815608"/>
          </a:xfrm>
        </p:spPr>
        <p:txBody>
          <a:bodyPr/>
          <a:lstStyle/>
          <a:p>
            <a:r>
              <a:rPr lang="en-US" dirty="0">
                <a:latin typeface="Arial" pitchFamily="-103" charset="0"/>
              </a:rPr>
              <a:t>Empowering companies to integrate people with disabilities</a:t>
            </a:r>
          </a:p>
          <a:p>
            <a:endParaRPr lang="en-US" dirty="0">
              <a:latin typeface="Arial" pitchFamily="-103" charset="0"/>
            </a:endParaRPr>
          </a:p>
          <a:p>
            <a:r>
              <a:rPr lang="en-US" b="1" dirty="0">
                <a:latin typeface="Arial" pitchFamily="-103" charset="0"/>
              </a:rPr>
              <a:t>Presented by: Losh Pather, Chairperson </a:t>
            </a:r>
          </a:p>
          <a:p>
            <a:r>
              <a:rPr lang="en-US" dirty="0">
                <a:latin typeface="Arial" pitchFamily="-103" charset="0"/>
              </a:rPr>
              <a:t> </a:t>
            </a:r>
          </a:p>
          <a:p>
            <a:endParaRPr lang="en-US" dirty="0"/>
          </a:p>
        </p:txBody>
      </p:sp>
      <p:sp>
        <p:nvSpPr>
          <p:cNvPr id="6" name="Text Placeholder 5"/>
          <p:cNvSpPr>
            <a:spLocks noGrp="1"/>
          </p:cNvSpPr>
          <p:nvPr>
            <p:ph type="body" sz="quarter" idx="10"/>
          </p:nvPr>
        </p:nvSpPr>
        <p:spPr/>
        <p:txBody>
          <a:bodyPr/>
          <a:lstStyle/>
          <a:p>
            <a:r>
              <a:rPr lang="en-US" dirty="0">
                <a:latin typeface="Arial" pitchFamily="-103" charset="0"/>
              </a:rPr>
              <a:t>June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8468746" y="4750550"/>
            <a:ext cx="512504" cy="273844"/>
          </a:xfrm>
        </p:spPr>
        <p:txBody>
          <a:bodyPr/>
          <a:lstStyle/>
          <a:p>
            <a:fld id="{9C69F58F-E1F6-41C5-88C0-EE738D1F8F06}" type="slidenum">
              <a:rPr lang="en-US" smtClean="0"/>
              <a:t>2</a:t>
            </a:fld>
            <a:endParaRPr lang="en-US"/>
          </a:p>
        </p:txBody>
      </p:sp>
      <p:sp>
        <p:nvSpPr>
          <p:cNvPr id="6" name="Rectangle 5"/>
          <p:cNvSpPr/>
          <p:nvPr/>
        </p:nvSpPr>
        <p:spPr>
          <a:xfrm>
            <a:off x="116681" y="635242"/>
            <a:ext cx="6710146" cy="3820790"/>
          </a:xfrm>
          <a:prstGeom prst="rect">
            <a:avLst/>
          </a:prstGeom>
          <a:ln>
            <a:solidFill>
              <a:schemeClr val="tx1"/>
            </a:solidFill>
          </a:ln>
        </p:spPr>
        <p:txBody>
          <a:bodyPr wrap="square">
            <a:spAutoFit/>
          </a:bodyPr>
          <a:lstStyle/>
          <a:p>
            <a:pPr algn="ctr">
              <a:lnSpc>
                <a:spcPct val="107000"/>
              </a:lnSpc>
              <a:tabLst>
                <a:tab pos="1614488" algn="l"/>
              </a:tabLst>
            </a:pPr>
            <a:r>
              <a:rPr lang="en-US" sz="135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Our Vision</a:t>
            </a:r>
            <a:endParaRPr lang="en-US" sz="105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342900" algn="ctr">
              <a:lnSpc>
                <a:spcPct val="107000"/>
              </a:lnSpc>
              <a:tabLst>
                <a:tab pos="1614488" algn="l"/>
              </a:tabLst>
            </a:pPr>
            <a:r>
              <a:rPr lang="en-US" sz="1350" i="1" dirty="0">
                <a:latin typeface="Calibri" panose="020F0502020204030204" pitchFamily="34" charset="0"/>
                <a:ea typeface="Calibri" panose="020F0502020204030204" pitchFamily="34" charset="0"/>
                <a:cs typeface="Times New Roman" panose="02020603050405020304" pitchFamily="18" charset="0"/>
              </a:rPr>
              <a:t>Is essentially to enable disability confidence in the workplace for Corporates in South Africa across all industries, we intend to promote an inclusive working environment.</a:t>
            </a:r>
            <a:endParaRPr lang="en-US" sz="1050" dirty="0">
              <a:latin typeface="Calibri" panose="020F0502020204030204" pitchFamily="34" charset="0"/>
              <a:ea typeface="Calibri" panose="020F0502020204030204" pitchFamily="34" charset="0"/>
              <a:cs typeface="Times New Roman" panose="02020603050405020304" pitchFamily="18" charset="0"/>
            </a:endParaRPr>
          </a:p>
          <a:p>
            <a:pPr marL="342900">
              <a:lnSpc>
                <a:spcPct val="107000"/>
              </a:lnSpc>
              <a:tabLst>
                <a:tab pos="1614488" algn="l"/>
              </a:tabLst>
            </a:pPr>
            <a:endParaRPr lang="en-US" sz="10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tabLst>
                <a:tab pos="1614488" algn="l"/>
              </a:tabLst>
            </a:pPr>
            <a:r>
              <a:rPr lang="en-US" sz="135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Our Mission</a:t>
            </a:r>
            <a:r>
              <a:rPr lang="en-US" sz="1350" i="1" dirty="0">
                <a:latin typeface="Calibri" panose="020F0502020204030204" pitchFamily="34" charset="0"/>
                <a:ea typeface="Calibri" panose="020F0502020204030204" pitchFamily="34" charset="0"/>
                <a:cs typeface="Times New Roman" panose="02020603050405020304" pitchFamily="18" charset="0"/>
              </a:rPr>
              <a:t> </a:t>
            </a:r>
            <a:endParaRPr lang="en-US" sz="1050" dirty="0">
              <a:latin typeface="Calibri" panose="020F0502020204030204" pitchFamily="34" charset="0"/>
              <a:ea typeface="Calibri" panose="020F0502020204030204" pitchFamily="34" charset="0"/>
              <a:cs typeface="Times New Roman" panose="02020603050405020304" pitchFamily="18" charset="0"/>
            </a:endParaRPr>
          </a:p>
          <a:p>
            <a:pPr marL="342900">
              <a:lnSpc>
                <a:spcPct val="107000"/>
              </a:lnSpc>
              <a:spcAft>
                <a:spcPts val="600"/>
              </a:spcAft>
              <a:tabLst>
                <a:tab pos="1614488" algn="l"/>
              </a:tabLst>
            </a:pPr>
            <a:r>
              <a:rPr lang="en-US" sz="1350" i="1" dirty="0">
                <a:latin typeface="Calibri" panose="020F0502020204030204" pitchFamily="34" charset="0"/>
                <a:ea typeface="Calibri" panose="020F0502020204030204" pitchFamily="34" charset="0"/>
                <a:cs typeface="Times New Roman" panose="02020603050405020304" pitchFamily="18" charset="0"/>
              </a:rPr>
              <a:t>To support our members and Employers with knowledge and insight on both visible and non – visible disabilities. Through education; sensitization and awareness, we encourage a conducive environment for ‘disability disclosure’ in the workplace.</a:t>
            </a:r>
            <a:endParaRPr lang="en-US" sz="10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tabLst>
                <a:tab pos="1614488" algn="l"/>
              </a:tabLst>
            </a:pPr>
            <a:r>
              <a:rPr lang="en-US" sz="135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Our Philosophy</a:t>
            </a:r>
            <a:r>
              <a:rPr lang="en-US" sz="1350" i="1" dirty="0">
                <a:latin typeface="Calibri" panose="020F0502020204030204" pitchFamily="34" charset="0"/>
                <a:ea typeface="Calibri" panose="020F0502020204030204" pitchFamily="34" charset="0"/>
                <a:cs typeface="Times New Roman" panose="02020603050405020304" pitchFamily="18" charset="0"/>
              </a:rPr>
              <a:t> </a:t>
            </a:r>
            <a:endParaRPr lang="en-US" sz="1050" dirty="0">
              <a:latin typeface="Calibri" panose="020F0502020204030204" pitchFamily="34" charset="0"/>
              <a:ea typeface="Calibri" panose="020F0502020204030204" pitchFamily="34" charset="0"/>
              <a:cs typeface="Times New Roman" panose="02020603050405020304" pitchFamily="18" charset="0"/>
            </a:endParaRPr>
          </a:p>
          <a:p>
            <a:pPr marL="342900">
              <a:lnSpc>
                <a:spcPct val="107000"/>
              </a:lnSpc>
              <a:spcAft>
                <a:spcPts val="600"/>
              </a:spcAft>
              <a:tabLst>
                <a:tab pos="1614488" algn="l"/>
              </a:tabLst>
            </a:pPr>
            <a:r>
              <a:rPr lang="en-US" sz="1350" i="1" dirty="0">
                <a:latin typeface="Calibri" panose="020F0502020204030204" pitchFamily="34" charset="0"/>
                <a:ea typeface="Calibri" panose="020F0502020204030204" pitchFamily="34" charset="0"/>
                <a:cs typeface="Times New Roman" panose="02020603050405020304" pitchFamily="18" charset="0"/>
              </a:rPr>
              <a:t>The SAE4D is committed to cultivating a culture of inclusiveness in the workplace for persons with disabilities. We offer a platform in which the voices of persons with disabilities are heard and that fair treatment is applied to persons with disabilities, not just as a once off but on an ongoing basis, in terms of workplace adjustment as recommended by the ILO, to whom we are closely affiliated with.</a:t>
            </a:r>
          </a:p>
          <a:p>
            <a:pPr marL="342900">
              <a:lnSpc>
                <a:spcPct val="107000"/>
              </a:lnSpc>
              <a:spcAft>
                <a:spcPts val="600"/>
              </a:spcAft>
              <a:tabLst>
                <a:tab pos="1614488" algn="l"/>
              </a:tabLst>
            </a:pPr>
            <a:endParaRPr lang="en-US" sz="1350" i="1" dirty="0">
              <a:latin typeface="Calibri" panose="020F0502020204030204" pitchFamily="34" charset="0"/>
              <a:ea typeface="Calibri" panose="020F0502020204030204" pitchFamily="34" charset="0"/>
              <a:cs typeface="Times New Roman" panose="02020603050405020304" pitchFamily="18" charset="0"/>
            </a:endParaRPr>
          </a:p>
          <a:p>
            <a:pPr marL="342900">
              <a:lnSpc>
                <a:spcPct val="107000"/>
              </a:lnSpc>
              <a:spcAft>
                <a:spcPts val="600"/>
              </a:spcAft>
              <a:tabLst>
                <a:tab pos="1614488" algn="l"/>
              </a:tabLst>
            </a:pPr>
            <a:r>
              <a:rPr lang="en-US" sz="1350" i="1" dirty="0">
                <a:latin typeface="Calibri" panose="020F0502020204030204" pitchFamily="34" charset="0"/>
                <a:ea typeface="Calibri" panose="020F0502020204030204" pitchFamily="34" charset="0"/>
                <a:cs typeface="Times New Roman" panose="02020603050405020304" pitchFamily="18" charset="0"/>
              </a:rPr>
              <a:t>Our philosophy is informed by the constitution of the republic of South Africa &amp; EE Act.</a:t>
            </a:r>
            <a:endParaRPr lang="en-US"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Footer Placeholder 8"/>
          <p:cNvSpPr>
            <a:spLocks noGrp="1"/>
          </p:cNvSpPr>
          <p:nvPr>
            <p:ph type="ftr" sz="quarter" idx="4294967295"/>
          </p:nvPr>
        </p:nvSpPr>
        <p:spPr>
          <a:xfrm>
            <a:off x="2872129" y="4515388"/>
            <a:ext cx="3399743" cy="470324"/>
          </a:xfrm>
        </p:spPr>
        <p:txBody>
          <a:bodyPr/>
          <a:lstStyle/>
          <a:p>
            <a:r>
              <a:rPr lang="en-US" sz="900" b="1" dirty="0"/>
              <a:t> </a:t>
            </a:r>
            <a:r>
              <a:rPr lang="en-US" sz="1500" b="1" dirty="0"/>
              <a:t>Follow us: </a:t>
            </a:r>
            <a:r>
              <a:rPr lang="en-US" sz="1500" b="1" dirty="0">
                <a:solidFill>
                  <a:srgbClr val="FF0000"/>
                </a:solidFill>
              </a:rPr>
              <a:t> </a:t>
            </a:r>
            <a:r>
              <a:rPr lang="en-US" sz="1500" b="1" dirty="0">
                <a:solidFill>
                  <a:srgbClr val="FF0000"/>
                </a:solidFill>
                <a:hlinkClick r:id="rId2"/>
              </a:rPr>
              <a:t>www.sae4d.co.za</a:t>
            </a:r>
            <a:r>
              <a:rPr lang="en-US" sz="1500" b="1" dirty="0">
                <a:solidFill>
                  <a:srgbClr val="FF0000"/>
                </a:solidFill>
              </a:rPr>
              <a:t>	</a:t>
            </a:r>
            <a:r>
              <a:rPr lang="en-US" sz="900" b="1" dirty="0"/>
              <a:t>		</a:t>
            </a:r>
          </a:p>
        </p:txBody>
      </p:sp>
      <p:sp>
        <p:nvSpPr>
          <p:cNvPr id="10" name="AutoShape 10" descr="Linkedin free icon"/>
          <p:cNvSpPr>
            <a:spLocks noChangeAspect="1" noChangeArrowheads="1"/>
          </p:cNvSpPr>
          <p:nvPr/>
        </p:nvSpPr>
        <p:spPr bwMode="auto">
          <a:xfrm>
            <a:off x="116681" y="-108347"/>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
        <p:nvSpPr>
          <p:cNvPr id="3" name="TextBox 2"/>
          <p:cNvSpPr txBox="1"/>
          <p:nvPr/>
        </p:nvSpPr>
        <p:spPr>
          <a:xfrm>
            <a:off x="-789710" y="219744"/>
            <a:ext cx="6244936" cy="415498"/>
          </a:xfrm>
          <a:prstGeom prst="rect">
            <a:avLst/>
          </a:prstGeom>
          <a:noFill/>
        </p:spPr>
        <p:txBody>
          <a:bodyPr wrap="square" rtlCol="0">
            <a:spAutoFit/>
          </a:bodyPr>
          <a:lstStyle/>
          <a:p>
            <a:pPr algn="ctr"/>
            <a:r>
              <a:rPr lang="en-US" sz="2100" b="1" dirty="0">
                <a:solidFill>
                  <a:srgbClr val="FF0000"/>
                </a:solidFill>
              </a:rPr>
              <a:t>What does the SAE4D stand for?</a:t>
            </a:r>
            <a:endParaRPr lang="en-ZA" sz="2100" b="1" dirty="0">
              <a:solidFill>
                <a:srgbClr val="FF0000"/>
              </a:solidFill>
            </a:endParaRPr>
          </a:p>
        </p:txBody>
      </p:sp>
    </p:spTree>
    <p:extLst>
      <p:ext uri="{BB962C8B-B14F-4D97-AF65-F5344CB8AC3E}">
        <p14:creationId xmlns:p14="http://schemas.microsoft.com/office/powerpoint/2010/main" val="2861270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011" y="148944"/>
            <a:ext cx="5263563" cy="408973"/>
          </a:xfrm>
        </p:spPr>
        <p:txBody>
          <a:bodyPr>
            <a:normAutofit/>
          </a:bodyPr>
          <a:lstStyle/>
          <a:p>
            <a:pPr algn="ctr"/>
            <a:r>
              <a:rPr lang="en-US" sz="1800" dirty="0"/>
              <a:t>Definition of a Disability in South Africa</a:t>
            </a:r>
          </a:p>
        </p:txBody>
      </p:sp>
      <p:sp>
        <p:nvSpPr>
          <p:cNvPr id="6" name="Slide Number Placeholder 5"/>
          <p:cNvSpPr>
            <a:spLocks noGrp="1"/>
          </p:cNvSpPr>
          <p:nvPr>
            <p:ph type="sldNum" sz="quarter" idx="12"/>
          </p:nvPr>
        </p:nvSpPr>
        <p:spPr/>
        <p:txBody>
          <a:bodyPr/>
          <a:lstStyle/>
          <a:p>
            <a:fld id="{4BAE95D3-5426-CA4E-B689-34FB016020C7}" type="slidenum">
              <a:rPr lang="en-US" smtClean="0"/>
              <a:pPr/>
              <a:t>3</a:t>
            </a:fld>
            <a:endParaRPr lang="en-US" dirty="0"/>
          </a:p>
        </p:txBody>
      </p:sp>
      <p:sp>
        <p:nvSpPr>
          <p:cNvPr id="3" name="Rectangle 2">
            <a:extLst>
              <a:ext uri="{FF2B5EF4-FFF2-40B4-BE49-F238E27FC236}">
                <a16:creationId xmlns:a16="http://schemas.microsoft.com/office/drawing/2014/main" id="{84D800B4-40E0-4F0C-958C-55A8D39565AC}"/>
              </a:ext>
            </a:extLst>
          </p:cNvPr>
          <p:cNvSpPr/>
          <p:nvPr/>
        </p:nvSpPr>
        <p:spPr>
          <a:xfrm>
            <a:off x="458584" y="672132"/>
            <a:ext cx="7002612" cy="3416320"/>
          </a:xfrm>
          <a:prstGeom prst="rect">
            <a:avLst/>
          </a:prstGeom>
        </p:spPr>
        <p:txBody>
          <a:bodyPr wrap="square">
            <a:spAutoFit/>
          </a:bodyPr>
          <a:lstStyle/>
          <a:p>
            <a:r>
              <a:rPr lang="en-US" sz="1200" dirty="0"/>
              <a:t>According to the Employment Equity Act in South Africa, people with disabilities are people who have a long-term or recurring physical, including sensory, or mental impairment which substantially limits their prospect of entry into or advancement in employment</a:t>
            </a:r>
          </a:p>
          <a:p>
            <a:endParaRPr lang="en-US" sz="1200" dirty="0"/>
          </a:p>
          <a:p>
            <a:r>
              <a:rPr lang="en-US" sz="1200" b="1" dirty="0"/>
              <a:t>Types of Disabilities:  </a:t>
            </a:r>
            <a:r>
              <a:rPr lang="en-US" sz="1200" dirty="0"/>
              <a:t>There are both visible and n</a:t>
            </a:r>
            <a:r>
              <a:rPr lang="en-ZA" sz="1200" dirty="0"/>
              <a:t>on-visible disabilities:</a:t>
            </a:r>
          </a:p>
          <a:p>
            <a:endParaRPr lang="en-US" sz="1200" b="1" dirty="0"/>
          </a:p>
          <a:p>
            <a:r>
              <a:rPr lang="en-US" sz="1200" dirty="0"/>
              <a:t> 1 Physical Disabilities, wheelchair users</a:t>
            </a:r>
          </a:p>
          <a:p>
            <a:r>
              <a:rPr lang="en-US" sz="1200" dirty="0"/>
              <a:t> 2 Visual or Speech Impairment</a:t>
            </a:r>
          </a:p>
          <a:p>
            <a:r>
              <a:rPr lang="en-US" sz="1200" dirty="0"/>
              <a:t> 3 Hearing Impairment</a:t>
            </a:r>
          </a:p>
          <a:p>
            <a:r>
              <a:rPr lang="en-US" sz="1200" dirty="0"/>
              <a:t> 4 Mental/Cognitive Health Disabilities </a:t>
            </a:r>
            <a:r>
              <a:rPr lang="en-US" sz="1200" dirty="0" err="1"/>
              <a:t>eg</a:t>
            </a:r>
            <a:r>
              <a:rPr lang="en-US" sz="1200" dirty="0"/>
              <a:t>: Bipolar mood disorder; Anxiety &amp; Depression disorder; Autism</a:t>
            </a:r>
          </a:p>
          <a:p>
            <a:r>
              <a:rPr lang="en-US" sz="1200" dirty="0"/>
              <a:t> 5 Intellectual/Learning Disabilities </a:t>
            </a:r>
            <a:r>
              <a:rPr lang="en-US" sz="1200" dirty="0" err="1"/>
              <a:t>eg</a:t>
            </a:r>
            <a:r>
              <a:rPr lang="en-US" sz="1200" dirty="0"/>
              <a:t> Dyslexia;  Mental Retardation</a:t>
            </a:r>
          </a:p>
          <a:p>
            <a:r>
              <a:rPr lang="en-US" sz="1200" dirty="0"/>
              <a:t>6  ADHD - Attention Deficit/Hyperactivity Disorder has affected more than 6.4 million children</a:t>
            </a:r>
          </a:p>
          <a:p>
            <a:r>
              <a:rPr lang="en-US" sz="1200" dirty="0"/>
              <a:t>7  Dyscalculia - Math/numbers is another major area of concern when it comes to learning disabilities</a:t>
            </a:r>
          </a:p>
          <a:p>
            <a:r>
              <a:rPr lang="en-US" sz="1200" dirty="0"/>
              <a:t>8  Dysgraphia - While reading disabilities receive the most attention, writing disabilities are experienced </a:t>
            </a:r>
          </a:p>
          <a:p>
            <a:endParaRPr lang="en-US" sz="1200" dirty="0"/>
          </a:p>
          <a:p>
            <a:r>
              <a:rPr lang="en-US" sz="1200" dirty="0"/>
              <a:t>According to the National Institute of Mental Health (NIMH), a</a:t>
            </a:r>
            <a:r>
              <a:rPr lang="en-US" sz="1200" b="1" dirty="0"/>
              <a:t> developmental disability</a:t>
            </a:r>
            <a:r>
              <a:rPr lang="en-US" sz="1200" dirty="0"/>
              <a:t> is "a severe, long-term disability that can affect cognitive ability, physical functioning, or both. These disabilities appear before age 18 and are likely to be life-long. </a:t>
            </a:r>
          </a:p>
        </p:txBody>
      </p:sp>
    </p:spTree>
    <p:extLst>
      <p:ext uri="{BB962C8B-B14F-4D97-AF65-F5344CB8AC3E}">
        <p14:creationId xmlns:p14="http://schemas.microsoft.com/office/powerpoint/2010/main" val="1212000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FCBE-28BD-4CB9-948C-0A241E161AB8}"/>
              </a:ext>
            </a:extLst>
          </p:cNvPr>
          <p:cNvSpPr>
            <a:spLocks noGrp="1"/>
          </p:cNvSpPr>
          <p:nvPr>
            <p:ph type="title"/>
          </p:nvPr>
        </p:nvSpPr>
        <p:spPr>
          <a:xfrm>
            <a:off x="432393" y="290306"/>
            <a:ext cx="7097545" cy="424309"/>
          </a:xfrm>
        </p:spPr>
        <p:txBody>
          <a:bodyPr>
            <a:noAutofit/>
          </a:bodyPr>
          <a:lstStyle/>
          <a:p>
            <a:pPr algn="ctr"/>
            <a:r>
              <a:rPr lang="en-US" sz="1400" dirty="0">
                <a:solidFill>
                  <a:schemeClr val="tx1"/>
                </a:solidFill>
                <a:latin typeface="+mn-lt"/>
              </a:rPr>
              <a:t>Guidelines for - Youth with Disabilities from an Employer/Recruiters perspective</a:t>
            </a:r>
            <a:endParaRPr lang="en-ZA" sz="1400" dirty="0">
              <a:solidFill>
                <a:schemeClr val="tx1"/>
              </a:solidFill>
              <a:latin typeface="+mn-lt"/>
            </a:endParaRPr>
          </a:p>
        </p:txBody>
      </p:sp>
      <p:sp>
        <p:nvSpPr>
          <p:cNvPr id="4" name="Slide Number Placeholder 3">
            <a:extLst>
              <a:ext uri="{FF2B5EF4-FFF2-40B4-BE49-F238E27FC236}">
                <a16:creationId xmlns:a16="http://schemas.microsoft.com/office/drawing/2014/main" id="{52D4D387-80B0-40EE-8A07-4D5AFB190FCD}"/>
              </a:ext>
            </a:extLst>
          </p:cNvPr>
          <p:cNvSpPr>
            <a:spLocks noGrp="1"/>
          </p:cNvSpPr>
          <p:nvPr>
            <p:ph type="sldNum" sz="quarter" idx="12"/>
          </p:nvPr>
        </p:nvSpPr>
        <p:spPr/>
        <p:txBody>
          <a:bodyPr/>
          <a:lstStyle/>
          <a:p>
            <a:fld id="{4BAE95D3-5426-CA4E-B689-34FB016020C7}" type="slidenum">
              <a:rPr lang="en-US" smtClean="0"/>
              <a:pPr/>
              <a:t>4</a:t>
            </a:fld>
            <a:endParaRPr lang="en-US" dirty="0"/>
          </a:p>
        </p:txBody>
      </p:sp>
      <p:sp>
        <p:nvSpPr>
          <p:cNvPr id="3" name="Content Placeholder 2">
            <a:extLst>
              <a:ext uri="{FF2B5EF4-FFF2-40B4-BE49-F238E27FC236}">
                <a16:creationId xmlns:a16="http://schemas.microsoft.com/office/drawing/2014/main" id="{859335DA-ED6F-4135-84CC-34FB35CAB3FA}"/>
              </a:ext>
            </a:extLst>
          </p:cNvPr>
          <p:cNvSpPr>
            <a:spLocks noGrp="1"/>
          </p:cNvSpPr>
          <p:nvPr>
            <p:ph idx="1"/>
          </p:nvPr>
        </p:nvSpPr>
        <p:spPr>
          <a:xfrm>
            <a:off x="457200" y="838251"/>
            <a:ext cx="6619795" cy="3526280"/>
          </a:xfrm>
        </p:spPr>
        <p:txBody>
          <a:bodyPr/>
          <a:lstStyle/>
          <a:p>
            <a:pPr lvl="0">
              <a:buFont typeface="Wingdings" panose="05000000000000000000" pitchFamily="2" charset="2"/>
              <a:buChar char="Ø"/>
            </a:pPr>
            <a:r>
              <a:rPr lang="en-ZA" sz="1200" dirty="0"/>
              <a:t>Ensure that your cv is updated with your latest information and contact details.</a:t>
            </a:r>
          </a:p>
          <a:p>
            <a:pPr lvl="0">
              <a:buFont typeface="Wingdings" panose="05000000000000000000" pitchFamily="2" charset="2"/>
              <a:buChar char="Ø"/>
            </a:pPr>
            <a:r>
              <a:rPr lang="en-ZA" sz="1200" dirty="0"/>
              <a:t>Prepare for your interview, do research about the company and ensure you understand which role you will be interviewed for?</a:t>
            </a:r>
          </a:p>
          <a:p>
            <a:pPr lvl="0">
              <a:buFont typeface="Wingdings" panose="05000000000000000000" pitchFamily="2" charset="2"/>
              <a:buChar char="Ø"/>
            </a:pPr>
            <a:r>
              <a:rPr lang="en-ZA" sz="1200" dirty="0"/>
              <a:t>Be on time, this shows interest and professionalism, at least 10-15 mins early so that you are settled by the time of the actual interview or if done remotely ensure you know how to get into the meeting via Zoom or MS Teams.</a:t>
            </a:r>
          </a:p>
          <a:p>
            <a:pPr lvl="0">
              <a:buFont typeface="Wingdings" panose="05000000000000000000" pitchFamily="2" charset="2"/>
              <a:buChar char="Ø"/>
            </a:pPr>
            <a:r>
              <a:rPr lang="en-ZA" sz="1200" dirty="0"/>
              <a:t>At the start - Thank your interviewer for their time and for inviting you to the interview.</a:t>
            </a:r>
          </a:p>
          <a:p>
            <a:pPr lvl="0">
              <a:buFont typeface="Wingdings" panose="05000000000000000000" pitchFamily="2" charset="2"/>
              <a:buChar char="Ø"/>
            </a:pPr>
            <a:r>
              <a:rPr lang="en-ZA" sz="1200" dirty="0"/>
              <a:t>During the interview process answer questions as they are posed to you, often employers and recruiters have a structured interview guide that they use to cover a number of aspects </a:t>
            </a:r>
            <a:r>
              <a:rPr lang="en-ZA" sz="1200" dirty="0" err="1"/>
              <a:t>ie</a:t>
            </a:r>
            <a:r>
              <a:rPr lang="en-ZA" sz="1200" dirty="0"/>
              <a:t> background and experience to things teamwork and how you coped previously with conflict etc. </a:t>
            </a:r>
            <a:r>
              <a:rPr lang="en-ZA" sz="1200" b="1" dirty="0"/>
              <a:t>Provide clear answers to each question, try not to waffle </a:t>
            </a:r>
            <a:r>
              <a:rPr lang="en-ZA" sz="1200" dirty="0"/>
              <a:t>and go into lengthy explanations.</a:t>
            </a:r>
          </a:p>
          <a:p>
            <a:pPr lvl="0">
              <a:buFont typeface="Wingdings" panose="05000000000000000000" pitchFamily="2" charset="2"/>
              <a:buChar char="Ø"/>
            </a:pPr>
            <a:r>
              <a:rPr lang="en-ZA" sz="1200" dirty="0"/>
              <a:t>In terms of your disability, be clear on your disability and state what support you need </a:t>
            </a:r>
            <a:r>
              <a:rPr lang="en-ZA" sz="1200" dirty="0" err="1"/>
              <a:t>eg</a:t>
            </a:r>
            <a:r>
              <a:rPr lang="en-ZA" sz="1200" dirty="0"/>
              <a:t>: if you have a physical on non-visible disability. The employer/recruiter will then have a comprehensive and clear understanding of what reasonable accommodation or workplace adjustment is required by you. **Openness and honesty go a long way.</a:t>
            </a:r>
          </a:p>
          <a:p>
            <a:pPr lvl="0"/>
            <a:endParaRPr lang="en-ZA" dirty="0"/>
          </a:p>
          <a:p>
            <a:r>
              <a:rPr lang="en-ZA" dirty="0"/>
              <a:t> </a:t>
            </a:r>
          </a:p>
          <a:p>
            <a:endParaRPr lang="en-ZA" dirty="0"/>
          </a:p>
        </p:txBody>
      </p:sp>
    </p:spTree>
    <p:extLst>
      <p:ext uri="{BB962C8B-B14F-4D97-AF65-F5344CB8AC3E}">
        <p14:creationId xmlns:p14="http://schemas.microsoft.com/office/powerpoint/2010/main" val="1806176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FCBE-28BD-4CB9-948C-0A241E161AB8}"/>
              </a:ext>
            </a:extLst>
          </p:cNvPr>
          <p:cNvSpPr>
            <a:spLocks noGrp="1"/>
          </p:cNvSpPr>
          <p:nvPr>
            <p:ph type="title"/>
          </p:nvPr>
        </p:nvSpPr>
        <p:spPr>
          <a:xfrm>
            <a:off x="432393" y="290306"/>
            <a:ext cx="7097545" cy="424309"/>
          </a:xfrm>
        </p:spPr>
        <p:txBody>
          <a:bodyPr>
            <a:noAutofit/>
          </a:bodyPr>
          <a:lstStyle/>
          <a:p>
            <a:pPr algn="ctr"/>
            <a:r>
              <a:rPr lang="en-US" sz="1400" dirty="0">
                <a:solidFill>
                  <a:schemeClr val="tx1"/>
                </a:solidFill>
                <a:latin typeface="+mn-lt"/>
              </a:rPr>
              <a:t>Guidelines for - Youth with Disabilities from an Employer/Recruiters perspective</a:t>
            </a:r>
            <a:endParaRPr lang="en-ZA" sz="1400" dirty="0">
              <a:solidFill>
                <a:schemeClr val="tx1"/>
              </a:solidFill>
              <a:latin typeface="+mn-lt"/>
            </a:endParaRPr>
          </a:p>
        </p:txBody>
      </p:sp>
      <p:sp>
        <p:nvSpPr>
          <p:cNvPr id="4" name="Slide Number Placeholder 3">
            <a:extLst>
              <a:ext uri="{FF2B5EF4-FFF2-40B4-BE49-F238E27FC236}">
                <a16:creationId xmlns:a16="http://schemas.microsoft.com/office/drawing/2014/main" id="{52D4D387-80B0-40EE-8A07-4D5AFB190FCD}"/>
              </a:ext>
            </a:extLst>
          </p:cNvPr>
          <p:cNvSpPr>
            <a:spLocks noGrp="1"/>
          </p:cNvSpPr>
          <p:nvPr>
            <p:ph type="sldNum" sz="quarter" idx="12"/>
          </p:nvPr>
        </p:nvSpPr>
        <p:spPr>
          <a:xfrm>
            <a:off x="4705323" y="4481870"/>
            <a:ext cx="2133600" cy="273844"/>
          </a:xfrm>
        </p:spPr>
        <p:txBody>
          <a:bodyPr/>
          <a:lstStyle/>
          <a:p>
            <a:fld id="{4BAE95D3-5426-CA4E-B689-34FB016020C7}" type="slidenum">
              <a:rPr lang="en-US" smtClean="0"/>
              <a:pPr/>
              <a:t>5</a:t>
            </a:fld>
            <a:endParaRPr lang="en-US" dirty="0"/>
          </a:p>
        </p:txBody>
      </p:sp>
      <p:sp>
        <p:nvSpPr>
          <p:cNvPr id="3" name="Content Placeholder 2">
            <a:extLst>
              <a:ext uri="{FF2B5EF4-FFF2-40B4-BE49-F238E27FC236}">
                <a16:creationId xmlns:a16="http://schemas.microsoft.com/office/drawing/2014/main" id="{859335DA-ED6F-4135-84CC-34FB35CAB3FA}"/>
              </a:ext>
            </a:extLst>
          </p:cNvPr>
          <p:cNvSpPr>
            <a:spLocks noGrp="1"/>
          </p:cNvSpPr>
          <p:nvPr>
            <p:ph idx="1"/>
          </p:nvPr>
        </p:nvSpPr>
        <p:spPr>
          <a:xfrm>
            <a:off x="510989" y="714615"/>
            <a:ext cx="6496850" cy="3703012"/>
          </a:xfrm>
        </p:spPr>
        <p:txBody>
          <a:bodyPr/>
          <a:lstStyle/>
          <a:p>
            <a:pPr>
              <a:buFont typeface="Wingdings" panose="05000000000000000000" pitchFamily="2" charset="2"/>
              <a:buChar char="Ø"/>
            </a:pPr>
            <a:r>
              <a:rPr lang="en-ZA" sz="1200" dirty="0"/>
              <a:t>Share how you can function with your disability so that the employer can see your        willingness. During the interview share examples to illustrate your positive qualities </a:t>
            </a:r>
            <a:r>
              <a:rPr lang="en-ZA" sz="1200" dirty="0" err="1"/>
              <a:t>ie</a:t>
            </a:r>
            <a:r>
              <a:rPr lang="en-ZA" sz="1200" dirty="0"/>
              <a:t> showing initiative, being proactive or helping of team members. Also share any positive work experiences using the STAR approach (this is a methodology using in Targeted selection recruitment)</a:t>
            </a:r>
          </a:p>
          <a:p>
            <a:pPr marL="228600" lvl="1" indent="0">
              <a:buNone/>
            </a:pPr>
            <a:r>
              <a:rPr lang="en-ZA" sz="1200" dirty="0"/>
              <a:t>S - Situation</a:t>
            </a:r>
          </a:p>
          <a:p>
            <a:pPr marL="228600" lvl="1" indent="0">
              <a:buNone/>
            </a:pPr>
            <a:r>
              <a:rPr lang="en-ZA" sz="1200" dirty="0"/>
              <a:t>T - Task</a:t>
            </a:r>
          </a:p>
          <a:p>
            <a:pPr marL="228600" lvl="1" indent="0">
              <a:buNone/>
            </a:pPr>
            <a:r>
              <a:rPr lang="en-ZA" sz="1200" dirty="0"/>
              <a:t>A - Actions</a:t>
            </a:r>
          </a:p>
          <a:p>
            <a:pPr marL="228600" lvl="1" indent="0">
              <a:buNone/>
            </a:pPr>
            <a:r>
              <a:rPr lang="en-ZA" sz="1200" dirty="0"/>
              <a:t>R - Results</a:t>
            </a:r>
          </a:p>
          <a:p>
            <a:pPr lvl="0">
              <a:buFont typeface="Wingdings" panose="05000000000000000000" pitchFamily="2" charset="2"/>
              <a:buChar char="Ø"/>
            </a:pPr>
            <a:r>
              <a:rPr lang="en-ZA" sz="1200" dirty="0"/>
              <a:t>Ultimately you have been invited to the interview because the interviewer/employer was       interested in meeting you. This is your once in a life time opportunity to market yourself and to show your qualities.</a:t>
            </a:r>
          </a:p>
          <a:p>
            <a:pPr lvl="0">
              <a:buFont typeface="Wingdings" panose="05000000000000000000" pitchFamily="2" charset="2"/>
              <a:buChar char="Ø"/>
            </a:pPr>
            <a:r>
              <a:rPr lang="en-ZA" sz="1200" dirty="0"/>
              <a:t>Attitude and behavioural attributes  are important traits that Employers look for in individuals in the world of work. </a:t>
            </a:r>
          </a:p>
          <a:p>
            <a:pPr lvl="0">
              <a:buFont typeface="Wingdings" panose="05000000000000000000" pitchFamily="2" charset="2"/>
              <a:buChar char="Ø"/>
            </a:pPr>
            <a:r>
              <a:rPr lang="en-ZA" sz="1200" dirty="0"/>
              <a:t>Future orientation - Employers want their new recruits/incoming employees to be integrate into their culture and into future into their talent and leadership pipeline.</a:t>
            </a:r>
          </a:p>
          <a:p>
            <a:pPr marL="0" indent="0">
              <a:buNone/>
            </a:pPr>
            <a:endParaRPr lang="en-ZA" dirty="0"/>
          </a:p>
        </p:txBody>
      </p:sp>
    </p:spTree>
    <p:extLst>
      <p:ext uri="{BB962C8B-B14F-4D97-AF65-F5344CB8AC3E}">
        <p14:creationId xmlns:p14="http://schemas.microsoft.com/office/powerpoint/2010/main" val="3864574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44296" y="1450848"/>
            <a:ext cx="3215072" cy="1102519"/>
          </a:xfrm>
        </p:spPr>
        <p:txBody>
          <a:bodyPr>
            <a:noAutofit/>
          </a:bodyPr>
          <a:lstStyle/>
          <a:p>
            <a:r>
              <a:rPr lang="en-US" dirty="0">
                <a:latin typeface="+mn-lt"/>
              </a:rPr>
              <a:t>What does the SAE4D offer? </a:t>
            </a:r>
            <a:br>
              <a:rPr lang="en-US" dirty="0"/>
            </a:br>
            <a:endParaRPr lang="en-US" dirty="0"/>
          </a:p>
        </p:txBody>
      </p:sp>
      <p:sp>
        <p:nvSpPr>
          <p:cNvPr id="5" name="Slide Number Placeholder 4"/>
          <p:cNvSpPr>
            <a:spLocks noGrp="1"/>
          </p:cNvSpPr>
          <p:nvPr>
            <p:ph type="sldNum" sz="quarter" idx="12"/>
          </p:nvPr>
        </p:nvSpPr>
        <p:spPr/>
        <p:txBody>
          <a:bodyPr/>
          <a:lstStyle/>
          <a:p>
            <a:fld id="{4BAE95D3-5426-CA4E-B689-34FB016020C7}"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02142" y="8388"/>
            <a:ext cx="2864150" cy="735851"/>
          </a:xfrm>
        </p:spPr>
        <p:txBody>
          <a:bodyPr/>
          <a:lstStyle/>
          <a:p>
            <a:pPr algn="ctr"/>
            <a:r>
              <a:rPr lang="en-US" dirty="0">
                <a:latin typeface="Arial" pitchFamily="-103" charset="0"/>
              </a:rPr>
              <a:t>Membership benefits </a:t>
            </a:r>
            <a:br>
              <a:rPr lang="en-US" dirty="0">
                <a:latin typeface="Arial" pitchFamily="-103" charset="0"/>
              </a:rPr>
            </a:br>
            <a:endParaRPr lang="en-US" dirty="0"/>
          </a:p>
        </p:txBody>
      </p:sp>
      <p:sp>
        <p:nvSpPr>
          <p:cNvPr id="4" name="Content Placeholder 3"/>
          <p:cNvSpPr>
            <a:spLocks noGrp="1"/>
          </p:cNvSpPr>
          <p:nvPr>
            <p:ph idx="1"/>
          </p:nvPr>
        </p:nvSpPr>
        <p:spPr>
          <a:xfrm>
            <a:off x="414400" y="437075"/>
            <a:ext cx="6899819" cy="3377184"/>
          </a:xfrm>
        </p:spPr>
        <p:txBody>
          <a:bodyPr/>
          <a:lstStyle/>
          <a:p>
            <a:pPr marL="227013" indent="-227013">
              <a:buFont typeface="Arial" pitchFamily="-103" charset="0"/>
              <a:buChar char="•"/>
              <a:defRPr/>
            </a:pPr>
            <a:r>
              <a:rPr lang="en-US" sz="1400" b="1" dirty="0">
                <a:solidFill>
                  <a:srgbClr val="000000"/>
                </a:solidFill>
                <a:latin typeface="+mn-lt"/>
              </a:rPr>
              <a:t>Top level exchanges </a:t>
            </a:r>
            <a:r>
              <a:rPr lang="en-US" sz="1400" dirty="0">
                <a:solidFill>
                  <a:srgbClr val="000000"/>
                </a:solidFill>
                <a:latin typeface="+mn-lt"/>
              </a:rPr>
              <a:t>– platform for knowledge sharing; collaboration and learning </a:t>
            </a:r>
          </a:p>
          <a:p>
            <a:pPr marL="455613" lvl="1" indent="-227013">
              <a:buFont typeface="Arial" pitchFamily="-103" charset="0"/>
              <a:buChar char="•"/>
              <a:defRPr/>
            </a:pPr>
            <a:r>
              <a:rPr lang="en-US" sz="1200" dirty="0">
                <a:solidFill>
                  <a:srgbClr val="000000"/>
                </a:solidFill>
                <a:latin typeface="+mn-lt"/>
              </a:rPr>
              <a:t>Quarterly newsletters on Disability </a:t>
            </a:r>
          </a:p>
          <a:p>
            <a:pPr marL="455613" lvl="1" indent="-227013">
              <a:buFont typeface="Arial" pitchFamily="-103" charset="0"/>
              <a:buChar char="•"/>
              <a:defRPr/>
            </a:pPr>
            <a:r>
              <a:rPr lang="en-US" sz="1200" dirty="0">
                <a:solidFill>
                  <a:srgbClr val="000000"/>
                </a:solidFill>
                <a:latin typeface="+mn-lt"/>
              </a:rPr>
              <a:t>Breakfast sessions with special guest speakers</a:t>
            </a:r>
          </a:p>
          <a:p>
            <a:pPr marL="227013" indent="-227013">
              <a:buFont typeface="Arial" pitchFamily="-103" charset="0"/>
              <a:buChar char="•"/>
              <a:defRPr/>
            </a:pPr>
            <a:r>
              <a:rPr lang="en-US" sz="1400" b="1" dirty="0">
                <a:solidFill>
                  <a:srgbClr val="000000"/>
                </a:solidFill>
                <a:latin typeface="+mn-lt"/>
              </a:rPr>
              <a:t>Networking and collaborating </a:t>
            </a:r>
            <a:r>
              <a:rPr lang="en-US" sz="1400" dirty="0">
                <a:solidFill>
                  <a:srgbClr val="000000"/>
                </a:solidFill>
                <a:latin typeface="+mn-lt"/>
              </a:rPr>
              <a:t>–  provide up to date information. Key Disability </a:t>
            </a:r>
            <a:r>
              <a:rPr lang="en-US" sz="1400" dirty="0" err="1">
                <a:solidFill>
                  <a:srgbClr val="000000"/>
                </a:solidFill>
                <a:latin typeface="+mn-lt"/>
              </a:rPr>
              <a:t>organisations</a:t>
            </a:r>
            <a:r>
              <a:rPr lang="en-US" sz="1400" dirty="0">
                <a:solidFill>
                  <a:srgbClr val="000000"/>
                </a:solidFill>
                <a:latin typeface="+mn-lt"/>
              </a:rPr>
              <a:t> and Persons with disabilities are available to share information as advisors, allies, experts and key stakeholders which removes guesswork </a:t>
            </a:r>
          </a:p>
          <a:p>
            <a:pPr marL="227013" indent="-227013">
              <a:buFont typeface="Arial" pitchFamily="-103" charset="0"/>
              <a:buChar char="•"/>
              <a:defRPr/>
            </a:pPr>
            <a:r>
              <a:rPr lang="en-US" sz="1400" b="1" dirty="0">
                <a:solidFill>
                  <a:srgbClr val="000000"/>
                </a:solidFill>
                <a:latin typeface="+mn-lt"/>
              </a:rPr>
              <a:t>Access to providers</a:t>
            </a:r>
            <a:r>
              <a:rPr lang="en-US" sz="1400" dirty="0">
                <a:solidFill>
                  <a:srgbClr val="000000"/>
                </a:solidFill>
                <a:latin typeface="+mn-lt"/>
              </a:rPr>
              <a:t>/suppliers – offers access to a pool of experienced professionals</a:t>
            </a:r>
          </a:p>
          <a:p>
            <a:pPr marL="455613" lvl="1" indent="-227013">
              <a:buFont typeface="Arial" pitchFamily="-103" charset="0"/>
              <a:buChar char="•"/>
              <a:defRPr/>
            </a:pPr>
            <a:r>
              <a:rPr lang="en-US" sz="1200" dirty="0">
                <a:solidFill>
                  <a:srgbClr val="000000"/>
                </a:solidFill>
                <a:latin typeface="+mn-lt"/>
              </a:rPr>
              <a:t>Sensitisation and consulting</a:t>
            </a:r>
          </a:p>
          <a:p>
            <a:pPr marL="455613" lvl="1" indent="-227013">
              <a:buFont typeface="Arial" pitchFamily="-103" charset="0"/>
              <a:buChar char="•"/>
              <a:defRPr/>
            </a:pPr>
            <a:r>
              <a:rPr lang="en-US" sz="1200" dirty="0">
                <a:solidFill>
                  <a:srgbClr val="000000"/>
                </a:solidFill>
                <a:latin typeface="+mn-lt"/>
              </a:rPr>
              <a:t>Training and Specialist services</a:t>
            </a:r>
          </a:p>
          <a:p>
            <a:pPr marL="455613" lvl="1" indent="-227013">
              <a:buFont typeface="Arial" pitchFamily="-103" charset="0"/>
              <a:buChar char="•"/>
              <a:defRPr/>
            </a:pPr>
            <a:r>
              <a:rPr lang="en-US" sz="1200" dirty="0">
                <a:solidFill>
                  <a:srgbClr val="000000"/>
                </a:solidFill>
                <a:latin typeface="+mn-lt"/>
              </a:rPr>
              <a:t>Recruitment </a:t>
            </a:r>
          </a:p>
          <a:p>
            <a:pPr marL="227013" indent="-227013">
              <a:buFont typeface="Arial" pitchFamily="-103" charset="0"/>
              <a:buChar char="•"/>
              <a:defRPr/>
            </a:pPr>
            <a:r>
              <a:rPr lang="en-US" sz="1400" b="1" dirty="0">
                <a:solidFill>
                  <a:srgbClr val="000000"/>
                </a:solidFill>
                <a:latin typeface="+mn-lt"/>
              </a:rPr>
              <a:t>Building direct relationships </a:t>
            </a:r>
            <a:r>
              <a:rPr lang="en-US" sz="1400" dirty="0">
                <a:solidFill>
                  <a:srgbClr val="000000"/>
                </a:solidFill>
                <a:latin typeface="+mn-lt"/>
              </a:rPr>
              <a:t>– employers &amp; work seekers who are persons with disabilities can find each other </a:t>
            </a:r>
          </a:p>
          <a:p>
            <a:pPr marL="227013" indent="-227013">
              <a:buFont typeface="Arial" pitchFamily="-103" charset="0"/>
              <a:buChar char="•"/>
              <a:defRPr/>
            </a:pPr>
            <a:r>
              <a:rPr lang="en-US" sz="1400" b="1" dirty="0">
                <a:solidFill>
                  <a:srgbClr val="000000"/>
                </a:solidFill>
                <a:latin typeface="+mn-lt"/>
              </a:rPr>
              <a:t>Ideas incubation &amp; growth </a:t>
            </a:r>
            <a:r>
              <a:rPr lang="en-US" sz="1400" dirty="0">
                <a:solidFill>
                  <a:srgbClr val="000000"/>
                </a:solidFill>
                <a:latin typeface="+mn-lt"/>
              </a:rPr>
              <a:t>– a place to freely discuss key issues relating to disability, to find enablers; explore solutions and opportunities</a:t>
            </a:r>
          </a:p>
          <a:p>
            <a:pPr marL="227013" indent="-227013">
              <a:buFont typeface="Arial" pitchFamily="-103" charset="0"/>
              <a:buChar char="•"/>
              <a:defRPr/>
            </a:pPr>
            <a:r>
              <a:rPr lang="en-US" sz="1400" b="1" dirty="0">
                <a:solidFill>
                  <a:srgbClr val="000000"/>
                </a:solidFill>
                <a:latin typeface="+mn-lt"/>
              </a:rPr>
              <a:t>Accessing proven solutions </a:t>
            </a:r>
            <a:r>
              <a:rPr lang="en-US" sz="1400" dirty="0">
                <a:solidFill>
                  <a:srgbClr val="000000"/>
                </a:solidFill>
                <a:latin typeface="+mn-lt"/>
              </a:rPr>
              <a:t>– advice and support that addresses barriers faced by employers &amp; people with disabilities </a:t>
            </a:r>
            <a:r>
              <a:rPr lang="en-US" sz="1400" dirty="0" err="1">
                <a:solidFill>
                  <a:srgbClr val="000000"/>
                </a:solidFill>
                <a:latin typeface="+mn-lt"/>
              </a:rPr>
              <a:t>eg</a:t>
            </a:r>
            <a:r>
              <a:rPr lang="en-US" sz="1400" dirty="0">
                <a:solidFill>
                  <a:srgbClr val="000000"/>
                </a:solidFill>
                <a:latin typeface="+mn-lt"/>
              </a:rPr>
              <a:t>: a meaningful way to implement disability?</a:t>
            </a:r>
          </a:p>
          <a:p>
            <a:pPr marL="0" indent="0">
              <a:buNone/>
            </a:pPr>
            <a:endParaRPr lang="en-US" sz="1400" dirty="0"/>
          </a:p>
        </p:txBody>
      </p:sp>
      <p:sp>
        <p:nvSpPr>
          <p:cNvPr id="5" name="Slide Number Placeholder 4"/>
          <p:cNvSpPr>
            <a:spLocks noGrp="1"/>
          </p:cNvSpPr>
          <p:nvPr>
            <p:ph type="sldNum" sz="quarter" idx="12"/>
          </p:nvPr>
        </p:nvSpPr>
        <p:spPr/>
        <p:txBody>
          <a:bodyPr/>
          <a:lstStyle/>
          <a:p>
            <a:fld id="{4BAE95D3-5426-CA4E-B689-34FB016020C7}"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1600" dirty="0">
                <a:latin typeface="+mn-lt"/>
              </a:rPr>
              <a:t>We look forward to welcoming you as members</a:t>
            </a:r>
          </a:p>
        </p:txBody>
      </p:sp>
      <p:sp>
        <p:nvSpPr>
          <p:cNvPr id="3" name="Content Placeholder 2"/>
          <p:cNvSpPr>
            <a:spLocks noGrp="1"/>
          </p:cNvSpPr>
          <p:nvPr>
            <p:ph idx="1"/>
          </p:nvPr>
        </p:nvSpPr>
        <p:spPr>
          <a:xfrm>
            <a:off x="457200" y="792146"/>
            <a:ext cx="6868842" cy="3779853"/>
          </a:xfrm>
        </p:spPr>
        <p:txBody>
          <a:bodyPr/>
          <a:lstStyle/>
          <a:p>
            <a:pPr marL="0" indent="0" algn="ctr">
              <a:buNone/>
            </a:pPr>
            <a:r>
              <a:rPr lang="en-US" sz="1600" b="1" dirty="0">
                <a:solidFill>
                  <a:srgbClr val="EC2126"/>
                </a:solidFill>
                <a:latin typeface="+mn-lt"/>
              </a:rPr>
              <a:t>Join SAE4D </a:t>
            </a:r>
            <a:r>
              <a:rPr lang="en-US" sz="1600" dirty="0">
                <a:latin typeface="+mn-lt"/>
              </a:rPr>
              <a:t>and let us help you to transform your company </a:t>
            </a:r>
            <a:br>
              <a:rPr lang="en-US" sz="1600" dirty="0">
                <a:latin typeface="+mn-lt"/>
              </a:rPr>
            </a:br>
            <a:r>
              <a:rPr lang="en-US" sz="1600" dirty="0">
                <a:latin typeface="+mn-lt"/>
              </a:rPr>
              <a:t>into an inclusive, disability confident, winning organization that truly empowers and uplifts the lives of persons with disability.</a:t>
            </a:r>
          </a:p>
          <a:p>
            <a:pPr marL="0" indent="0" algn="ctr">
              <a:buNone/>
            </a:pPr>
            <a:r>
              <a:rPr lang="en-US" sz="1600" i="1" dirty="0">
                <a:latin typeface="+mn-lt"/>
              </a:rPr>
              <a:t>Embrace the spirit </a:t>
            </a:r>
            <a:br>
              <a:rPr lang="en-US" sz="1600" dirty="0">
                <a:latin typeface="+mn-lt"/>
              </a:rPr>
            </a:br>
            <a:r>
              <a:rPr lang="en-US" sz="1600" dirty="0">
                <a:latin typeface="+mn-lt"/>
              </a:rPr>
              <a:t>– and not just the letter – of the law</a:t>
            </a:r>
          </a:p>
          <a:p>
            <a:pPr algn="ctr">
              <a:buNone/>
            </a:pPr>
            <a:endParaRPr lang="en-US" sz="1600" b="1" dirty="0">
              <a:solidFill>
                <a:srgbClr val="FF0000"/>
              </a:solidFill>
              <a:latin typeface="+mn-lt"/>
            </a:endParaRPr>
          </a:p>
          <a:p>
            <a:pPr algn="ctr">
              <a:buNone/>
            </a:pPr>
            <a:r>
              <a:rPr lang="en-US" sz="1600" b="1" dirty="0">
                <a:solidFill>
                  <a:srgbClr val="FF0000"/>
                </a:solidFill>
                <a:latin typeface="+mn-lt"/>
              </a:rPr>
              <a:t>“Together we can make a difference”</a:t>
            </a:r>
          </a:p>
          <a:p>
            <a:pPr algn="ctr">
              <a:buNone/>
            </a:pPr>
            <a:r>
              <a:rPr lang="en-US" sz="1600" b="1" u="sng" dirty="0">
                <a:latin typeface="+mn-lt"/>
              </a:rPr>
              <a:t>Contact Details</a:t>
            </a:r>
          </a:p>
          <a:p>
            <a:pPr algn="ctr">
              <a:buNone/>
            </a:pPr>
            <a:endParaRPr lang="en-US" sz="1600" b="1" u="sng" dirty="0">
              <a:latin typeface="+mn-lt"/>
            </a:endParaRPr>
          </a:p>
          <a:p>
            <a:pPr marL="0" indent="0" algn="ctr">
              <a:buNone/>
            </a:pPr>
            <a:r>
              <a:rPr lang="en-US" sz="1600" dirty="0">
                <a:latin typeface="+mn-lt"/>
              </a:rPr>
              <a:t>Coordinator</a:t>
            </a:r>
          </a:p>
          <a:p>
            <a:pPr marL="0" indent="0" algn="ctr">
              <a:buNone/>
            </a:pPr>
            <a:r>
              <a:rPr lang="en-ZA" sz="1600" dirty="0">
                <a:latin typeface="+mn-lt"/>
              </a:rPr>
              <a:t>Email: info@sae4d.co.za</a:t>
            </a:r>
          </a:p>
          <a:p>
            <a:pPr marL="0" indent="0" algn="ctr">
              <a:buNone/>
            </a:pPr>
            <a:r>
              <a:rPr lang="en-ZA" sz="1600" dirty="0">
                <a:latin typeface="+mn-lt"/>
              </a:rPr>
              <a:t>www.sae4d.co.za</a:t>
            </a:r>
            <a:endParaRPr lang="en-US" sz="1600" dirty="0">
              <a:latin typeface="+mn-lt"/>
            </a:endParaRPr>
          </a:p>
        </p:txBody>
      </p:sp>
      <p:sp>
        <p:nvSpPr>
          <p:cNvPr id="4" name="Slide Number Placeholder 3"/>
          <p:cNvSpPr>
            <a:spLocks noGrp="1"/>
          </p:cNvSpPr>
          <p:nvPr>
            <p:ph type="sldNum" sz="quarter" idx="12"/>
          </p:nvPr>
        </p:nvSpPr>
        <p:spPr/>
        <p:txBody>
          <a:bodyPr/>
          <a:lstStyle/>
          <a:p>
            <a:fld id="{4BAE95D3-5426-CA4E-B689-34FB016020C7}" type="slidenum">
              <a:rPr lang="en-US" smtClean="0"/>
              <a:pPr/>
              <a:t>8</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DA5A2472B1F74990537D90E3821EFC" ma:contentTypeVersion="11" ma:contentTypeDescription="Create a new document." ma:contentTypeScope="" ma:versionID="4b7ca345814cd8eaffbb802265723083">
  <xsd:schema xmlns:xsd="http://www.w3.org/2001/XMLSchema" xmlns:xs="http://www.w3.org/2001/XMLSchema" xmlns:p="http://schemas.microsoft.com/office/2006/metadata/properties" xmlns:ns3="6e77f464-9f92-4ce5-b9be-24fd5f50bac4" xmlns:ns4="446e43a4-2454-4ed0-ac01-8074c8ed0f4a" targetNamespace="http://schemas.microsoft.com/office/2006/metadata/properties" ma:root="true" ma:fieldsID="e2d5e9972449b34abf4860e61de17e4e" ns3:_="" ns4:_="">
    <xsd:import namespace="6e77f464-9f92-4ce5-b9be-24fd5f50bac4"/>
    <xsd:import namespace="446e43a4-2454-4ed0-ac01-8074c8ed0f4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77f464-9f92-4ce5-b9be-24fd5f50ba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6e43a4-2454-4ed0-ac01-8074c8ed0f4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4F41E0-3C4A-4133-843C-46EBFD4F2458}">
  <ds:schemaRefs>
    <ds:schemaRef ds:uri="http://schemas.microsoft.com/office/2006/documentManagement/types"/>
    <ds:schemaRef ds:uri="http://schemas.microsoft.com/office/2006/metadata/properties"/>
    <ds:schemaRef ds:uri="http://purl.org/dc/terms/"/>
    <ds:schemaRef ds:uri="6e77f464-9f92-4ce5-b9be-24fd5f50bac4"/>
    <ds:schemaRef ds:uri="http://schemas.microsoft.com/office/infopath/2007/PartnerControls"/>
    <ds:schemaRef ds:uri="http://purl.org/dc/dcmitype/"/>
    <ds:schemaRef ds:uri="http://schemas.openxmlformats.org/package/2006/metadata/core-properties"/>
    <ds:schemaRef ds:uri="446e43a4-2454-4ed0-ac01-8074c8ed0f4a"/>
    <ds:schemaRef ds:uri="http://www.w3.org/XML/1998/namespace"/>
    <ds:schemaRef ds:uri="http://purl.org/dc/elements/1.1/"/>
  </ds:schemaRefs>
</ds:datastoreItem>
</file>

<file path=customXml/itemProps2.xml><?xml version="1.0" encoding="utf-8"?>
<ds:datastoreItem xmlns:ds="http://schemas.openxmlformats.org/officeDocument/2006/customXml" ds:itemID="{BBFBFBF4-8E87-44F2-88B7-F70322476C3A}">
  <ds:schemaRefs>
    <ds:schemaRef ds:uri="http://schemas.microsoft.com/sharepoint/v3/contenttype/forms"/>
  </ds:schemaRefs>
</ds:datastoreItem>
</file>

<file path=customXml/itemProps3.xml><?xml version="1.0" encoding="utf-8"?>
<ds:datastoreItem xmlns:ds="http://schemas.openxmlformats.org/officeDocument/2006/customXml" ds:itemID="{A29890ED-0944-4BC3-9570-CE782FB956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77f464-9f92-4ce5-b9be-24fd5f50bac4"/>
    <ds:schemaRef ds:uri="446e43a4-2454-4ed0-ac01-8074c8ed0f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2990</TotalTime>
  <Words>1058</Words>
  <Application>Microsoft Office PowerPoint</Application>
  <PresentationFormat>On-screen Show (16:9)</PresentationFormat>
  <Paragraphs>80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South African Employers for Disability</vt:lpstr>
      <vt:lpstr>PowerPoint Presentation</vt:lpstr>
      <vt:lpstr>Definition of a Disability in South Africa</vt:lpstr>
      <vt:lpstr>Guidelines for - Youth with Disabilities from an Employer/Recruiters perspective</vt:lpstr>
      <vt:lpstr>Guidelines for - Youth with Disabilities from an Employer/Recruiters perspective</vt:lpstr>
      <vt:lpstr>What does the SAE4D offer?  </vt:lpstr>
      <vt:lpstr>Membership benefits  </vt:lpstr>
      <vt:lpstr>We look forward to welcoming you as members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Troika</dc:creator>
  <cp:lastModifiedBy>Pather, Losh</cp:lastModifiedBy>
  <cp:revision>83</cp:revision>
  <cp:lastPrinted>2015-03-18T10:52:24Z</cp:lastPrinted>
  <dcterms:created xsi:type="dcterms:W3CDTF">2015-09-02T13:09:58Z</dcterms:created>
  <dcterms:modified xsi:type="dcterms:W3CDTF">2021-06-09T15:32:03Z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0x0101005EDA5A2472B1F74990537D90E3821EFC</vt:lpwstr>
  </property>
</Properties>
</file>